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37.fntdata" ContentType="application/x-fontdata"/>
  <Override PartName="/ppt/fonts/font38.fntdata" ContentType="application/x-fontdata"/>
  <Override PartName="/ppt/fonts/font39.fntdata" ContentType="application/x-fontdata"/>
  <Override PartName="/ppt/fonts/font4.fntdata" ContentType="application/x-fontdata"/>
  <Override PartName="/ppt/fonts/font40.fntdata" ContentType="application/x-fontdata"/>
  <Override PartName="/ppt/fonts/font41.fntdata" ContentType="application/x-fontdata"/>
  <Override PartName="/ppt/fonts/font42.fntdata" ContentType="application/x-fontdata"/>
  <Override PartName="/ppt/fonts/font43.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4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3" r:id="rId3"/>
    <p:sldMasterId id="2147483677" r:id="rId4"/>
    <p:sldMasterId id="2147483750" r:id="rId5"/>
    <p:sldMasterId id="2147483764" r:id="rId6"/>
    <p:sldMasterId id="2147483778" r:id="rId7"/>
    <p:sldMasterId id="2147483792" r:id="rId8"/>
    <p:sldMasterId id="2147483806" r:id="rId9"/>
    <p:sldMasterId id="2147483820" r:id="rId10"/>
  </p:sldMasterIdLst>
  <p:notesMasterIdLst>
    <p:notesMasterId r:id="rId72"/>
  </p:notesMasterIdLst>
  <p:handoutMasterIdLst>
    <p:handoutMasterId r:id="rId84"/>
  </p:handoutMasterIdLst>
  <p:sldIdLst>
    <p:sldId id="258" r:id="rId11"/>
    <p:sldId id="395" r:id="rId12"/>
    <p:sldId id="396" r:id="rId13"/>
    <p:sldId id="397" r:id="rId14"/>
    <p:sldId id="449" r:id="rId15"/>
    <p:sldId id="398" r:id="rId16"/>
    <p:sldId id="399" r:id="rId17"/>
    <p:sldId id="400" r:id="rId18"/>
    <p:sldId id="401" r:id="rId19"/>
    <p:sldId id="402" r:id="rId20"/>
    <p:sldId id="403" r:id="rId21"/>
    <p:sldId id="404" r:id="rId22"/>
    <p:sldId id="405" r:id="rId23"/>
    <p:sldId id="406" r:id="rId24"/>
    <p:sldId id="256" r:id="rId25"/>
    <p:sldId id="353" r:id="rId26"/>
    <p:sldId id="281" r:id="rId27"/>
    <p:sldId id="303" r:id="rId28"/>
    <p:sldId id="331" r:id="rId29"/>
    <p:sldId id="335" r:id="rId30"/>
    <p:sldId id="343" r:id="rId31"/>
    <p:sldId id="327" r:id="rId32"/>
    <p:sldId id="333" r:id="rId33"/>
    <p:sldId id="346" r:id="rId34"/>
    <p:sldId id="334" r:id="rId35"/>
    <p:sldId id="336" r:id="rId36"/>
    <p:sldId id="328" r:id="rId37"/>
    <p:sldId id="329" r:id="rId38"/>
    <p:sldId id="332" r:id="rId39"/>
    <p:sldId id="372" r:id="rId40"/>
    <p:sldId id="373" r:id="rId41"/>
    <p:sldId id="374" r:id="rId42"/>
    <p:sldId id="407" r:id="rId43"/>
    <p:sldId id="381" r:id="rId44"/>
    <p:sldId id="375" r:id="rId45"/>
    <p:sldId id="410" r:id="rId46"/>
    <p:sldId id="411" r:id="rId47"/>
    <p:sldId id="412" r:id="rId48"/>
    <p:sldId id="503" r:id="rId49"/>
    <p:sldId id="421" r:id="rId50"/>
    <p:sldId id="507" r:id="rId51"/>
    <p:sldId id="408" r:id="rId52"/>
    <p:sldId id="409" r:id="rId53"/>
    <p:sldId id="376" r:id="rId54"/>
    <p:sldId id="413" r:id="rId55"/>
    <p:sldId id="379" r:id="rId56"/>
    <p:sldId id="508" r:id="rId57"/>
    <p:sldId id="414" r:id="rId58"/>
    <p:sldId id="501" r:id="rId59"/>
    <p:sldId id="553" r:id="rId60"/>
    <p:sldId id="550" r:id="rId61"/>
    <p:sldId id="377" r:id="rId62"/>
    <p:sldId id="526" r:id="rId63"/>
    <p:sldId id="415" r:id="rId64"/>
    <p:sldId id="416" r:id="rId65"/>
    <p:sldId id="527" r:id="rId66"/>
    <p:sldId id="532" r:id="rId67"/>
    <p:sldId id="533" r:id="rId68"/>
    <p:sldId id="380" r:id="rId69"/>
    <p:sldId id="555" r:id="rId70"/>
    <p:sldId id="556" r:id="rId71"/>
    <p:sldId id="557" r:id="rId73"/>
    <p:sldId id="554" r:id="rId74"/>
    <p:sldId id="539" r:id="rId75"/>
    <p:sldId id="540" r:id="rId76"/>
    <p:sldId id="541" r:id="rId77"/>
    <p:sldId id="378" r:id="rId78"/>
    <p:sldId id="545" r:id="rId79"/>
    <p:sldId id="546" r:id="rId80"/>
    <p:sldId id="547" r:id="rId81"/>
    <p:sldId id="575" r:id="rId82"/>
    <p:sldId id="574" r:id="rId83"/>
  </p:sldIdLst>
  <p:sldSz cx="12192000" cy="6858000"/>
  <p:notesSz cx="6858000" cy="9144000"/>
  <p:embeddedFontLst>
    <p:embeddedFont>
      <p:font typeface="Calibri" panose="020F0502020204030204"/>
      <p:regular r:id="rId89"/>
      <p:bold r:id="rId90"/>
      <p:italic r:id="rId91"/>
      <p:boldItalic r:id="rId92"/>
    </p:embeddedFont>
    <p:embeddedFont>
      <p:font typeface="华文中宋" panose="02010600040101010101" pitchFamily="2" charset="-122"/>
      <p:regular r:id="rId93"/>
    </p:embeddedFont>
    <p:embeddedFont>
      <p:font typeface="Trebuchet MS" panose="020B0603020202020204"/>
      <p:regular r:id="rId94"/>
      <p:bold r:id="rId95"/>
      <p:italic r:id="rId96"/>
      <p:boldItalic r:id="rId97"/>
    </p:embeddedFont>
    <p:embeddedFont>
      <p:font typeface="Comic Sans MS" panose="030F0702030302020204" pitchFamily="66" charset="0"/>
      <p:regular r:id="rId98"/>
      <p:bold r:id="rId99"/>
      <p:italic r:id="rId100"/>
      <p:boldItalic r:id="rId101"/>
    </p:embeddedFont>
    <p:embeddedFont>
      <p:font typeface="Arial Black" panose="020B0A04020102020204" charset="0"/>
      <p:bold r:id="rId102"/>
    </p:embeddedFont>
    <p:embeddedFont>
      <p:font typeface="方正楷体_GB2312" panose="02000000000000000000" charset="-122"/>
      <p:regular r:id="rId103"/>
    </p:embeddedFont>
    <p:embeddedFont>
      <p:font typeface="微软雅黑" panose="020B0503020204020204" charset="-122"/>
      <p:regular r:id="rId104"/>
    </p:embeddedFont>
    <p:embeddedFont>
      <p:font typeface="Rockwell" panose="02060603020205020403"/>
      <p:regular r:id="rId105"/>
      <p:bold r:id="rId106"/>
      <p:italic r:id="rId107"/>
      <p:boldItalic r:id="rId108"/>
    </p:embeddedFont>
    <p:embeddedFont>
      <p:font typeface="华文新魏" panose="02010800040101010101" charset="-122"/>
      <p:regular r:id="rId109"/>
    </p:embeddedFont>
    <p:embeddedFont>
      <p:font typeface="仿宋" panose="02010609060101010101" charset="-122"/>
      <p:regular r:id="rId110"/>
    </p:embeddedFont>
    <p:embeddedFont>
      <p:font typeface="Bell MT" panose="02020503060305020303" charset="0"/>
      <p:regular r:id="rId111"/>
      <p:bold r:id="rId112"/>
      <p:italic r:id="rId113"/>
    </p:embeddedFont>
    <p:embeddedFont>
      <p:font typeface="方正鲁迅行书 简" panose="02000500000000000000" charset="-122"/>
      <p:regular r:id="rId114"/>
    </p:embeddedFont>
    <p:embeddedFont>
      <p:font typeface="Baskerville Old Face" panose="02020602080505020303" charset="0"/>
      <p:regular r:id="rId115"/>
    </p:embeddedFont>
    <p:embeddedFont>
      <p:font typeface="Calibri" panose="020F0502020204030204" charset="0"/>
      <p:regular r:id="rId116"/>
      <p:bold r:id="rId117"/>
      <p:italic r:id="rId118"/>
      <p:boldItalic r:id="rId119"/>
    </p:embeddedFont>
    <p:embeddedFont>
      <p:font typeface="Book Antiqua" panose="02040602050305030304"/>
      <p:regular r:id="rId120"/>
      <p:bold r:id="rId121"/>
      <p:italic r:id="rId122"/>
      <p:boldItalic r:id="rId123"/>
    </p:embeddedFont>
    <p:embeddedFont>
      <p:font typeface="Goudy Old Style" panose="02020502050305020303" charset="0"/>
      <p:regular r:id="rId124"/>
      <p:bold r:id="rId125"/>
      <p:italic r:id="rId126"/>
    </p:embeddedFont>
    <p:embeddedFont>
      <p:font typeface="Cambria" panose="02040503050406030204" charset="0"/>
      <p:regular r:id="rId127"/>
      <p:bold r:id="rId128"/>
      <p:italic r:id="rId129"/>
      <p:boldItalic r:id="rId130"/>
    </p:embeddedFont>
    <p:embeddedFont>
      <p:font typeface="黑体" panose="02010609060101010101" charset="-122"/>
      <p:regular r:id="rId131"/>
    </p:embeddedFont>
  </p:embeddedFontLst>
  <p:custDataLst>
    <p:tags r:id="rId1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admin"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FFC000"/>
    <a:srgbClr val="FEF2E5"/>
    <a:srgbClr val="B4C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AB17EB9-A385-46BF-85F3-F4EB701E0146}" styleName="表样式 1 25">
    <a:wholeTbl>
      <a:tcTxStyle>
        <a:fontRef idx="none">
          <a:srgbClr val="000000"/>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w="9525" cmpd="sng">
              <a:solidFill>
                <a:schemeClr val="accent2">
                  <a:lumMod val="40000"/>
                  <a:lumOff val="60000"/>
                </a:schemeClr>
              </a:solidFill>
            </a:ln>
          </a:insideV>
        </a:tcBdr>
        <a:fill>
          <a:solidFill>
            <a:srgbClr val="FFFFFF"/>
          </a:solidFill>
        </a:fill>
      </a:tcStyle>
    </a:wholeTbl>
    <a:band2H>
      <a:tcStyle>
        <a:tcBdr/>
        <a:fill>
          <a:solidFill>
            <a:schemeClr val="accent2">
              <a:lumMod val="10000"/>
              <a:lumOff val="90000"/>
            </a:schemeClr>
          </a:solidFill>
        </a:fill>
      </a:tcStyle>
    </a:band2H>
    <a:band1V>
      <a:tcStyle>
        <a:tcBdr/>
        <a:fill>
          <a:solidFill>
            <a:schemeClr val="accent2">
              <a:lumMod val="10000"/>
              <a:lumOff val="90000"/>
            </a:schemeClr>
          </a:solidFill>
        </a:fill>
      </a:tcStyle>
    </a:band1V>
    <a:band2V>
      <a:tcStyle>
        <a:tcBdr/>
      </a:tcStyle>
    </a:band2V>
    <a:lastCol>
      <a:tcTxStyle b="on">
        <a:fontRef idx="none">
          <a:srgbClr val="08090C"/>
        </a:fontRef>
      </a:tcTxStyle>
      <a:tcStyle>
        <a:tcBdr>
          <a:left>
            <a:ln w="9525" cmpd="sng">
              <a:solidFill>
                <a:schemeClr val="accent2">
                  <a:lumMod val="40000"/>
                  <a:lumOff val="60000"/>
                </a:schemeClr>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lastCol>
    <a:firstCol>
      <a:tcTxStyle b="on">
        <a:fontRef idx="none">
          <a:srgbClr val="08090C"/>
        </a:fontRef>
      </a:tcTxStyle>
      <a:tcStyle>
        <a:tcBdr>
          <a:left>
            <a:ln w="9525" cmpd="sng">
              <a:solidFill>
                <a:schemeClr val="accent2"/>
              </a:solidFill>
            </a:ln>
          </a:left>
          <a:right>
            <a:ln w="9525" cmpd="sng">
              <a:solidFill>
                <a:schemeClr val="accent2">
                  <a:lumMod val="40000"/>
                  <a:lumOff val="60000"/>
                </a:schemeClr>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firstCol>
    <a:lastRow>
      <a:tcTxStyle b="on">
        <a:fontRef idx="none">
          <a:schemeClr val="accent2"/>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a:noFill/>
            </a:ln>
          </a:insideH>
          <a:insideV>
            <a:ln>
              <a:noFill/>
            </a:ln>
          </a:insideV>
        </a:tcBdr>
        <a:fill>
          <a:solidFill>
            <a:srgbClr val="FFFFFF"/>
          </a:solidFill>
        </a:fill>
      </a:tcStyle>
    </a:lastRow>
    <a:firstRow>
      <a:tcTxStyle b="on">
        <a:fontRef idx="none">
          <a:srgbClr val="FFFFFF"/>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a:noFill/>
            </a:ln>
          </a:insideH>
          <a:insideV>
            <a:ln w="9525" cmpd="sng">
              <a:solidFill>
                <a:schemeClr val="accent2">
                  <a:lumMod val="40000"/>
                  <a:lumOff val="60000"/>
                </a:schemeClr>
              </a:solid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11.fntdata"/><Relationship Id="rId98" Type="http://schemas.openxmlformats.org/officeDocument/2006/relationships/font" Target="fonts/font10.fntdata"/><Relationship Id="rId97" Type="http://schemas.openxmlformats.org/officeDocument/2006/relationships/font" Target="fonts/font9.fntdata"/><Relationship Id="rId96" Type="http://schemas.openxmlformats.org/officeDocument/2006/relationships/font" Target="fonts/font8.fntdata"/><Relationship Id="rId95" Type="http://schemas.openxmlformats.org/officeDocument/2006/relationships/font" Target="fonts/font7.fntdata"/><Relationship Id="rId94" Type="http://schemas.openxmlformats.org/officeDocument/2006/relationships/font" Target="fonts/font6.fntdata"/><Relationship Id="rId93" Type="http://schemas.openxmlformats.org/officeDocument/2006/relationships/font" Target="fonts/font5.fntdata"/><Relationship Id="rId92" Type="http://schemas.openxmlformats.org/officeDocument/2006/relationships/font" Target="fonts/font4.fntdata"/><Relationship Id="rId91" Type="http://schemas.openxmlformats.org/officeDocument/2006/relationships/font" Target="fonts/font3.fntdata"/><Relationship Id="rId90" Type="http://schemas.openxmlformats.org/officeDocument/2006/relationships/font" Target="fonts/font2.fntdata"/><Relationship Id="rId9" Type="http://schemas.openxmlformats.org/officeDocument/2006/relationships/slideMaster" Target="slideMasters/slideMaster8.xml"/><Relationship Id="rId89" Type="http://schemas.openxmlformats.org/officeDocument/2006/relationships/font" Target="fonts/font1.fntdata"/><Relationship Id="rId88" Type="http://schemas.openxmlformats.org/officeDocument/2006/relationships/commentAuthors" Target="commentAuthors.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handoutMaster" Target="handoutMasters/handoutMaster1.xml"/><Relationship Id="rId83" Type="http://schemas.openxmlformats.org/officeDocument/2006/relationships/slide" Target="slides/slide72.xml"/><Relationship Id="rId82" Type="http://schemas.openxmlformats.org/officeDocument/2006/relationships/slide" Target="slides/slide71.xml"/><Relationship Id="rId81" Type="http://schemas.openxmlformats.org/officeDocument/2006/relationships/slide" Target="slides/slide70.xml"/><Relationship Id="rId80" Type="http://schemas.openxmlformats.org/officeDocument/2006/relationships/slide" Target="slides/slide69.xml"/><Relationship Id="rId8" Type="http://schemas.openxmlformats.org/officeDocument/2006/relationships/slideMaster" Target="slideMasters/slideMaster7.xml"/><Relationship Id="rId79" Type="http://schemas.openxmlformats.org/officeDocument/2006/relationships/slide" Target="slides/slide68.xml"/><Relationship Id="rId78" Type="http://schemas.openxmlformats.org/officeDocument/2006/relationships/slide" Target="slides/slide67.xml"/><Relationship Id="rId77" Type="http://schemas.openxmlformats.org/officeDocument/2006/relationships/slide" Target="slides/slide66.xml"/><Relationship Id="rId76" Type="http://schemas.openxmlformats.org/officeDocument/2006/relationships/slide" Target="slides/slide65.xml"/><Relationship Id="rId75" Type="http://schemas.openxmlformats.org/officeDocument/2006/relationships/slide" Target="slides/slide64.xml"/><Relationship Id="rId74" Type="http://schemas.openxmlformats.org/officeDocument/2006/relationships/slide" Target="slides/slide63.xml"/><Relationship Id="rId73" Type="http://schemas.openxmlformats.org/officeDocument/2006/relationships/slide" Target="slides/slide62.xml"/><Relationship Id="rId72" Type="http://schemas.openxmlformats.org/officeDocument/2006/relationships/notesMaster" Target="notesMasters/notesMaster1.xml"/><Relationship Id="rId71" Type="http://schemas.openxmlformats.org/officeDocument/2006/relationships/slide" Target="slides/slide61.xml"/><Relationship Id="rId70" Type="http://schemas.openxmlformats.org/officeDocument/2006/relationships/slide" Target="slides/slide60.xml"/><Relationship Id="rId7" Type="http://schemas.openxmlformats.org/officeDocument/2006/relationships/slideMaster" Target="slideMasters/slideMaster6.xml"/><Relationship Id="rId69" Type="http://schemas.openxmlformats.org/officeDocument/2006/relationships/slide" Target="slides/slide59.xml"/><Relationship Id="rId68" Type="http://schemas.openxmlformats.org/officeDocument/2006/relationships/slide" Target="slides/slide58.xml"/><Relationship Id="rId67" Type="http://schemas.openxmlformats.org/officeDocument/2006/relationships/slide" Target="slides/slide57.xml"/><Relationship Id="rId66" Type="http://schemas.openxmlformats.org/officeDocument/2006/relationships/slide" Target="slides/slide56.xml"/><Relationship Id="rId65" Type="http://schemas.openxmlformats.org/officeDocument/2006/relationships/slide" Target="slides/slide55.xml"/><Relationship Id="rId64" Type="http://schemas.openxmlformats.org/officeDocument/2006/relationships/slide" Target="slides/slide54.xml"/><Relationship Id="rId63" Type="http://schemas.openxmlformats.org/officeDocument/2006/relationships/slide" Target="slides/slide53.xml"/><Relationship Id="rId62" Type="http://schemas.openxmlformats.org/officeDocument/2006/relationships/slide" Target="slides/slide52.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2" Type="http://schemas.openxmlformats.org/officeDocument/2006/relationships/tags" Target="tags/tag43.xml"/><Relationship Id="rId131" Type="http://schemas.openxmlformats.org/officeDocument/2006/relationships/font" Target="fonts/font43.fntdata"/><Relationship Id="rId130" Type="http://schemas.openxmlformats.org/officeDocument/2006/relationships/font" Target="fonts/font42.fntdata"/><Relationship Id="rId13" Type="http://schemas.openxmlformats.org/officeDocument/2006/relationships/slide" Target="slides/slide3.xml"/><Relationship Id="rId129" Type="http://schemas.openxmlformats.org/officeDocument/2006/relationships/font" Target="fonts/font41.fntdata"/><Relationship Id="rId128" Type="http://schemas.openxmlformats.org/officeDocument/2006/relationships/font" Target="fonts/font40.fntdata"/><Relationship Id="rId127" Type="http://schemas.openxmlformats.org/officeDocument/2006/relationships/font" Target="fonts/font39.fntdata"/><Relationship Id="rId126" Type="http://schemas.openxmlformats.org/officeDocument/2006/relationships/font" Target="fonts/font38.fntdata"/><Relationship Id="rId125" Type="http://schemas.openxmlformats.org/officeDocument/2006/relationships/font" Target="fonts/font37.fntdata"/><Relationship Id="rId124" Type="http://schemas.openxmlformats.org/officeDocument/2006/relationships/font" Target="fonts/font36.fntdata"/><Relationship Id="rId123" Type="http://schemas.openxmlformats.org/officeDocument/2006/relationships/font" Target="fonts/font35.fntdata"/><Relationship Id="rId122" Type="http://schemas.openxmlformats.org/officeDocument/2006/relationships/font" Target="fonts/font34.fntdata"/><Relationship Id="rId121" Type="http://schemas.openxmlformats.org/officeDocument/2006/relationships/font" Target="fonts/font33.fntdata"/><Relationship Id="rId120" Type="http://schemas.openxmlformats.org/officeDocument/2006/relationships/font" Target="fonts/font32.fntdata"/><Relationship Id="rId12" Type="http://schemas.openxmlformats.org/officeDocument/2006/relationships/slide" Target="slides/slide2.xml"/><Relationship Id="rId119" Type="http://schemas.openxmlformats.org/officeDocument/2006/relationships/font" Target="fonts/font31.fntdata"/><Relationship Id="rId118" Type="http://schemas.openxmlformats.org/officeDocument/2006/relationships/font" Target="fonts/font30.fntdata"/><Relationship Id="rId117" Type="http://schemas.openxmlformats.org/officeDocument/2006/relationships/font" Target="fonts/font29.fntdata"/><Relationship Id="rId116" Type="http://schemas.openxmlformats.org/officeDocument/2006/relationships/font" Target="fonts/font28.fntdata"/><Relationship Id="rId115" Type="http://schemas.openxmlformats.org/officeDocument/2006/relationships/font" Target="fonts/font27.fntdata"/><Relationship Id="rId114" Type="http://schemas.openxmlformats.org/officeDocument/2006/relationships/font" Target="fonts/font26.fntdata"/><Relationship Id="rId113" Type="http://schemas.openxmlformats.org/officeDocument/2006/relationships/font" Target="fonts/font25.fntdata"/><Relationship Id="rId112" Type="http://schemas.openxmlformats.org/officeDocument/2006/relationships/font" Target="fonts/font24.fntdata"/><Relationship Id="rId111" Type="http://schemas.openxmlformats.org/officeDocument/2006/relationships/font" Target="fonts/font23.fntdata"/><Relationship Id="rId110" Type="http://schemas.openxmlformats.org/officeDocument/2006/relationships/font" Target="fonts/font22.fntdata"/><Relationship Id="rId11" Type="http://schemas.openxmlformats.org/officeDocument/2006/relationships/slide" Target="slides/slide1.xml"/><Relationship Id="rId109" Type="http://schemas.openxmlformats.org/officeDocument/2006/relationships/font" Target="fonts/font21.fntdata"/><Relationship Id="rId108" Type="http://schemas.openxmlformats.org/officeDocument/2006/relationships/font" Target="fonts/font20.fntdata"/><Relationship Id="rId107" Type="http://schemas.openxmlformats.org/officeDocument/2006/relationships/font" Target="fonts/font19.fntdata"/><Relationship Id="rId106" Type="http://schemas.openxmlformats.org/officeDocument/2006/relationships/font" Target="fonts/font18.fntdata"/><Relationship Id="rId105" Type="http://schemas.openxmlformats.org/officeDocument/2006/relationships/font" Target="fonts/font17.fntdata"/><Relationship Id="rId104" Type="http://schemas.openxmlformats.org/officeDocument/2006/relationships/font" Target="fonts/font16.fntdata"/><Relationship Id="rId103" Type="http://schemas.openxmlformats.org/officeDocument/2006/relationships/font" Target="fonts/font15.fntdata"/><Relationship Id="rId102" Type="http://schemas.openxmlformats.org/officeDocument/2006/relationships/font" Target="fonts/font14.fntdata"/><Relationship Id="rId101" Type="http://schemas.openxmlformats.org/officeDocument/2006/relationships/font" Target="fonts/font13.fntdata"/><Relationship Id="rId100" Type="http://schemas.openxmlformats.org/officeDocument/2006/relationships/font" Target="fonts/font12.fntdata"/><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p:cNvSpPr>
          <p:nvPr>
            <p:ph type="sldImg" idx="2"/>
          </p:nvPr>
        </p:nvSpPr>
        <p:spPr/>
      </p:sp>
      <p:sp>
        <p:nvSpPr>
          <p:cNvPr id="38914" name="文本占位符 2"/>
          <p:cNvSpPr>
            <a:spLocks noGrp="1"/>
          </p:cNvSpPr>
          <p:nvPr>
            <p:ph type="body" idx="3"/>
          </p:nvPr>
        </p:nvSpPr>
        <p:spPr>
          <a:noFill/>
        </p:spPr>
        <p:txBody>
          <a:bodyPr/>
          <a:lstStyle/>
          <a:p>
            <a:endParaRPr lang="zh-CN" altLang="en-US"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pPr fontAlgn="base"/>
            <a:r>
              <a:rPr lang="zh-CN" altLang="en-US" sz="5670"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pPr fontAlgn="base"/>
            <a:r>
              <a:rPr lang="zh-CN" altLang="en-US" sz="2270" strike="noStrike" noProof="1"/>
              <a:t>单击此处编辑母版副标题样式</a:t>
            </a:r>
            <a:endParaRPr lang="zh-CN" altLang="en-US" strike="noStrike" noProof="1"/>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83783" y="1693499"/>
            <a:ext cx="8708091" cy="47901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pPr fontAlgn="base"/>
            <a:r>
              <a:rPr lang="zh-CN" altLang="en-US" sz="5670"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6000"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fontAlgn="base"/>
            <a:r>
              <a:rPr lang="zh-CN" altLang="en-US" sz="2270" strike="noStrike" noProof="1"/>
              <a:t>单击此处编辑母版文本样式</a:t>
            </a:r>
            <a:endParaRPr lang="zh-CN" altLang="en-US" strike="noStrike" noProof="1"/>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4" name="内容占位符 3"/>
          <p:cNvSpPr>
            <a:spLocks noGrp="1"/>
          </p:cNvSpPr>
          <p:nvPr>
            <p:ph sz="half" idx="2"/>
          </p:nvPr>
        </p:nvSpPr>
        <p:spPr>
          <a:xfrm>
            <a:off x="1186774" y="2665379"/>
            <a:ext cx="4873574"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z="3025" strike="noStrike" noProof="1"/>
              <a:t>单击此处编辑母版文本样式</a:t>
            </a:r>
            <a:endParaRPr lang="zh-CN" altLang="en-US" strike="noStrike" noProof="1"/>
          </a:p>
          <a:p>
            <a:pPr lvl="1" fontAlgn="base"/>
            <a:r>
              <a:rPr lang="zh-CN" altLang="en-US" sz="2645" strike="noStrike" noProof="1"/>
              <a:t>第二级</a:t>
            </a:r>
            <a:endParaRPr lang="zh-CN" altLang="en-US" strike="noStrike" noProof="1"/>
          </a:p>
          <a:p>
            <a:pPr lvl="2" fontAlgn="base"/>
            <a:r>
              <a:rPr lang="zh-CN" altLang="en-US" sz="2270" strike="noStrike" noProof="1"/>
              <a:t>第三级</a:t>
            </a:r>
            <a:endParaRPr lang="zh-CN" altLang="en-US" strike="noStrike" noProof="1"/>
          </a:p>
          <a:p>
            <a:pPr lvl="3" fontAlgn="base"/>
            <a:r>
              <a:rPr lang="zh-CN" altLang="en-US" sz="1890" strike="noStrike" noProof="1"/>
              <a:t>第四级</a:t>
            </a:r>
            <a:endParaRPr lang="zh-CN" altLang="en-US" strike="noStrike" noProof="1"/>
          </a:p>
          <a:p>
            <a:pPr lvl="4" fontAlgn="base"/>
            <a:r>
              <a:rPr lang="zh-CN" altLang="en-US" sz="1890" strike="noStrike" noProof="1"/>
              <a:t>第五级</a:t>
            </a:r>
            <a:endParaRPr lang="zh-CN" altLang="en-US" strike="noStrike" noProof="1"/>
          </a:p>
        </p:txBody>
      </p:sp>
      <p:sp>
        <p:nvSpPr>
          <p:cNvPr id="4" name="文本占位符 3"/>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6000" indent="0">
              <a:buNone/>
              <a:defRPr sz="1000"/>
            </a:lvl6pPr>
            <a:lvl7pPr marL="2742565" indent="0">
              <a:buNone/>
              <a:defRPr sz="1000"/>
            </a:lvl7pPr>
            <a:lvl8pPr marL="3199765" indent="0">
              <a:buNone/>
              <a:defRPr sz="1000"/>
            </a:lvl8pPr>
            <a:lvl9pPr marL="3656965" indent="0">
              <a:buNone/>
              <a:defRPr sz="1000"/>
            </a:lvl9pPr>
          </a:lstStyle>
          <a:p>
            <a:pPr lvl="0" fontAlgn="base"/>
            <a:r>
              <a:rPr lang="zh-CN" altLang="en-US" sz="1510" strike="noStrike" noProof="1"/>
              <a:t>单击此处编辑母版文本样式</a:t>
            </a:r>
            <a:endParaRPr lang="zh-CN" altLang="en-US" strike="noStrike" noProof="1"/>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6000"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025"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1"/>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165" indent="0">
              <a:buNone/>
              <a:defRPr sz="1400"/>
            </a:lvl5pPr>
            <a:lvl6pPr marL="2286000" indent="0">
              <a:buNone/>
              <a:defRPr sz="1400"/>
            </a:lvl6pPr>
            <a:lvl7pPr marL="2742565" indent="0">
              <a:buNone/>
              <a:defRPr sz="1400"/>
            </a:lvl7pPr>
            <a:lvl8pPr marL="3199765" indent="0">
              <a:buNone/>
              <a:defRPr sz="1400"/>
            </a:lvl8pPr>
            <a:lvl9pPr marL="3656965" indent="0">
              <a:buNone/>
              <a:defRPr sz="1400"/>
            </a:lvl9pPr>
          </a:lstStyle>
          <a:p>
            <a:pPr lvl="0" fontAlgn="base"/>
            <a:r>
              <a:rPr lang="zh-CN" altLang="en-US" sz="1890" strike="noStrike" noProof="1"/>
              <a:t>单击此处编辑母版文本样式</a:t>
            </a:r>
            <a:endParaRPr lang="zh-CN" altLang="en-US" strike="noStrike" noProof="1"/>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83783" y="1693499"/>
            <a:ext cx="8708091" cy="4790184"/>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86935" y="386414"/>
            <a:ext cx="11127006" cy="140285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86935" y="6726955"/>
            <a:ext cx="2902697" cy="386414"/>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273415" y="6726955"/>
            <a:ext cx="4354046" cy="386414"/>
          </a:xfrm>
        </p:spPr>
        <p:txBody>
          <a:bodyPr/>
          <a:lstStyle/>
          <a:p>
            <a:endParaRPr lang="zh-CN" altLang="en-US"/>
          </a:p>
        </p:txBody>
      </p:sp>
      <p:sp>
        <p:nvSpPr>
          <p:cNvPr id="5" name="灯片编号占位符 4"/>
          <p:cNvSpPr>
            <a:spLocks noGrp="1"/>
          </p:cNvSpPr>
          <p:nvPr>
            <p:ph type="sldNum" sz="quarter" idx="12"/>
          </p:nvPr>
        </p:nvSpPr>
        <p:spPr>
          <a:xfrm>
            <a:off x="9111244" y="6726955"/>
            <a:ext cx="2902697" cy="386414"/>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pPr fontAlgn="base"/>
            <a:r>
              <a:rPr lang="zh-CN" altLang="en-US" sz="5670"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pPr fontAlgn="base"/>
            <a:r>
              <a:rPr lang="zh-CN" altLang="en-US" sz="2270" strike="noStrike" noProof="1"/>
              <a:t>单击此处编辑母版副标题样式</a:t>
            </a:r>
            <a:endParaRPr lang="zh-CN" altLang="en-US" strike="noStrike" noProof="1"/>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83783" y="1693499"/>
            <a:ext cx="8708091" cy="47901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pPr fontAlgn="base"/>
            <a:r>
              <a:rPr lang="zh-CN" altLang="en-US" sz="5670"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6000"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fontAlgn="base"/>
            <a:r>
              <a:rPr lang="zh-CN" altLang="en-US" sz="2270" strike="noStrike" noProof="1"/>
              <a:t>单击此处编辑母版文本样式</a:t>
            </a:r>
            <a:endParaRPr lang="zh-CN" altLang="en-US" strike="noStrike" noProof="1"/>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4" name="内容占位符 3"/>
          <p:cNvSpPr>
            <a:spLocks noGrp="1"/>
          </p:cNvSpPr>
          <p:nvPr>
            <p:ph sz="half" idx="2"/>
          </p:nvPr>
        </p:nvSpPr>
        <p:spPr>
          <a:xfrm>
            <a:off x="1186774" y="2665379"/>
            <a:ext cx="4873574"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334" name="Shape 334"/>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35" name="Shape 335"/>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z="3025" strike="noStrike" noProof="1"/>
              <a:t>单击此处编辑母版文本样式</a:t>
            </a:r>
            <a:endParaRPr lang="zh-CN" altLang="en-US" strike="noStrike" noProof="1"/>
          </a:p>
          <a:p>
            <a:pPr lvl="1" fontAlgn="base"/>
            <a:r>
              <a:rPr lang="zh-CN" altLang="en-US" sz="2645" strike="noStrike" noProof="1"/>
              <a:t>第二级</a:t>
            </a:r>
            <a:endParaRPr lang="zh-CN" altLang="en-US" strike="noStrike" noProof="1"/>
          </a:p>
          <a:p>
            <a:pPr lvl="2" fontAlgn="base"/>
            <a:r>
              <a:rPr lang="zh-CN" altLang="en-US" sz="2270" strike="noStrike" noProof="1"/>
              <a:t>第三级</a:t>
            </a:r>
            <a:endParaRPr lang="zh-CN" altLang="en-US" strike="noStrike" noProof="1"/>
          </a:p>
          <a:p>
            <a:pPr lvl="3" fontAlgn="base"/>
            <a:r>
              <a:rPr lang="zh-CN" altLang="en-US" sz="1890" strike="noStrike" noProof="1"/>
              <a:t>第四级</a:t>
            </a:r>
            <a:endParaRPr lang="zh-CN" altLang="en-US" strike="noStrike" noProof="1"/>
          </a:p>
          <a:p>
            <a:pPr lvl="4" fontAlgn="base"/>
            <a:r>
              <a:rPr lang="zh-CN" altLang="en-US" sz="1890" strike="noStrike" noProof="1"/>
              <a:t>第五级</a:t>
            </a:r>
            <a:endParaRPr lang="zh-CN" altLang="en-US" strike="noStrike" noProof="1"/>
          </a:p>
        </p:txBody>
      </p:sp>
      <p:sp>
        <p:nvSpPr>
          <p:cNvPr id="4" name="文本占位符 3"/>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6000" indent="0">
              <a:buNone/>
              <a:defRPr sz="1000"/>
            </a:lvl6pPr>
            <a:lvl7pPr marL="2742565" indent="0">
              <a:buNone/>
              <a:defRPr sz="1000"/>
            </a:lvl7pPr>
            <a:lvl8pPr marL="3199765" indent="0">
              <a:buNone/>
              <a:defRPr sz="1000"/>
            </a:lvl8pPr>
            <a:lvl9pPr marL="3656965" indent="0">
              <a:buNone/>
              <a:defRPr sz="1000"/>
            </a:lvl9pPr>
          </a:lstStyle>
          <a:p>
            <a:pPr lvl="0" fontAlgn="base"/>
            <a:r>
              <a:rPr lang="zh-CN" altLang="en-US" sz="1510" strike="noStrike" noProof="1"/>
              <a:t>单击此处编辑母版文本样式</a:t>
            </a:r>
            <a:endParaRPr lang="zh-CN" altLang="en-US" strike="noStrike" noProof="1"/>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6000"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025"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1"/>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165" indent="0">
              <a:buNone/>
              <a:defRPr sz="1400"/>
            </a:lvl5pPr>
            <a:lvl6pPr marL="2286000" indent="0">
              <a:buNone/>
              <a:defRPr sz="1400"/>
            </a:lvl6pPr>
            <a:lvl7pPr marL="2742565" indent="0">
              <a:buNone/>
              <a:defRPr sz="1400"/>
            </a:lvl7pPr>
            <a:lvl8pPr marL="3199765" indent="0">
              <a:buNone/>
              <a:defRPr sz="1400"/>
            </a:lvl8pPr>
            <a:lvl9pPr marL="3656965" indent="0">
              <a:buNone/>
              <a:defRPr sz="1400"/>
            </a:lvl9pPr>
          </a:lstStyle>
          <a:p>
            <a:pPr lvl="0" fontAlgn="base"/>
            <a:r>
              <a:rPr lang="zh-CN" altLang="en-US" sz="1890" strike="noStrike" noProof="1"/>
              <a:t>单击此处编辑母版文本样式</a:t>
            </a:r>
            <a:endParaRPr lang="zh-CN" altLang="en-US" strike="noStrike" noProof="1"/>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83783" y="1693499"/>
            <a:ext cx="8708091" cy="4790184"/>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86935" y="386414"/>
            <a:ext cx="11127006" cy="140285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86935" y="6726955"/>
            <a:ext cx="2902697" cy="386414"/>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273415" y="6726955"/>
            <a:ext cx="4354046" cy="386414"/>
          </a:xfrm>
        </p:spPr>
        <p:txBody>
          <a:bodyPr/>
          <a:lstStyle/>
          <a:p>
            <a:endParaRPr lang="zh-CN" altLang="en-US"/>
          </a:p>
        </p:txBody>
      </p:sp>
      <p:sp>
        <p:nvSpPr>
          <p:cNvPr id="5" name="灯片编号占位符 4"/>
          <p:cNvSpPr>
            <a:spLocks noGrp="1"/>
          </p:cNvSpPr>
          <p:nvPr>
            <p:ph type="sldNum" sz="quarter" idx="12"/>
          </p:nvPr>
        </p:nvSpPr>
        <p:spPr>
          <a:xfrm>
            <a:off x="9111244" y="6726955"/>
            <a:ext cx="2902697" cy="386414"/>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pPr fontAlgn="base"/>
            <a:r>
              <a:rPr lang="zh-CN" altLang="en-US" sz="5670"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pPr fontAlgn="base"/>
            <a:r>
              <a:rPr lang="zh-CN" altLang="en-US" sz="2270" strike="noStrike" noProof="1"/>
              <a:t>单击此处编辑母版副标题样式</a:t>
            </a:r>
            <a:endParaRPr lang="zh-CN" altLang="en-US" strike="noStrike" noProof="1"/>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83783" y="1693499"/>
            <a:ext cx="8708091" cy="47901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pPr fontAlgn="base"/>
            <a:r>
              <a:rPr lang="zh-CN" altLang="en-US" sz="5670"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6000"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fontAlgn="base"/>
            <a:r>
              <a:rPr lang="zh-CN" altLang="en-US" sz="2270" strike="noStrike" noProof="1"/>
              <a:t>单击此处编辑母版文本样式</a:t>
            </a:r>
            <a:endParaRPr lang="zh-CN" altLang="en-US" strike="noStrike" noProof="1"/>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5_自定义版式">
    <p:spTree>
      <p:nvGrpSpPr>
        <p:cNvPr id="1" name=""/>
        <p:cNvGrpSpPr/>
        <p:nvPr/>
      </p:nvGrpSpPr>
      <p:grpSpPr>
        <a:xfrm>
          <a:off x="0" y="0"/>
          <a:ext cx="0" cy="0"/>
          <a:chOff x="0" y="0"/>
          <a:chExt cx="0" cy="0"/>
        </a:xfrm>
      </p:grpSpPr>
      <p:sp>
        <p:nvSpPr>
          <p:cNvPr id="374" name="Shape 374"/>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75" name="Shape 375"/>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4" name="内容占位符 3"/>
          <p:cNvSpPr>
            <a:spLocks noGrp="1"/>
          </p:cNvSpPr>
          <p:nvPr>
            <p:ph sz="half" idx="2"/>
          </p:nvPr>
        </p:nvSpPr>
        <p:spPr>
          <a:xfrm>
            <a:off x="1186774" y="2665379"/>
            <a:ext cx="4873574"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z="3025" strike="noStrike" noProof="1"/>
              <a:t>单击此处编辑母版文本样式</a:t>
            </a:r>
            <a:endParaRPr lang="zh-CN" altLang="en-US" strike="noStrike" noProof="1"/>
          </a:p>
          <a:p>
            <a:pPr lvl="1" fontAlgn="base"/>
            <a:r>
              <a:rPr lang="zh-CN" altLang="en-US" sz="2645" strike="noStrike" noProof="1"/>
              <a:t>第二级</a:t>
            </a:r>
            <a:endParaRPr lang="zh-CN" altLang="en-US" strike="noStrike" noProof="1"/>
          </a:p>
          <a:p>
            <a:pPr lvl="2" fontAlgn="base"/>
            <a:r>
              <a:rPr lang="zh-CN" altLang="en-US" sz="2270" strike="noStrike" noProof="1"/>
              <a:t>第三级</a:t>
            </a:r>
            <a:endParaRPr lang="zh-CN" altLang="en-US" strike="noStrike" noProof="1"/>
          </a:p>
          <a:p>
            <a:pPr lvl="3" fontAlgn="base"/>
            <a:r>
              <a:rPr lang="zh-CN" altLang="en-US" sz="1890" strike="noStrike" noProof="1"/>
              <a:t>第四级</a:t>
            </a:r>
            <a:endParaRPr lang="zh-CN" altLang="en-US" strike="noStrike" noProof="1"/>
          </a:p>
          <a:p>
            <a:pPr lvl="4" fontAlgn="base"/>
            <a:r>
              <a:rPr lang="zh-CN" altLang="en-US" sz="1890" strike="noStrike" noProof="1"/>
              <a:t>第五级</a:t>
            </a:r>
            <a:endParaRPr lang="zh-CN" altLang="en-US" strike="noStrike" noProof="1"/>
          </a:p>
        </p:txBody>
      </p:sp>
      <p:sp>
        <p:nvSpPr>
          <p:cNvPr id="4" name="文本占位符 3"/>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6000" indent="0">
              <a:buNone/>
              <a:defRPr sz="1000"/>
            </a:lvl6pPr>
            <a:lvl7pPr marL="2742565" indent="0">
              <a:buNone/>
              <a:defRPr sz="1000"/>
            </a:lvl7pPr>
            <a:lvl8pPr marL="3199765" indent="0">
              <a:buNone/>
              <a:defRPr sz="1000"/>
            </a:lvl8pPr>
            <a:lvl9pPr marL="3656965" indent="0">
              <a:buNone/>
              <a:defRPr sz="1000"/>
            </a:lvl9pPr>
          </a:lstStyle>
          <a:p>
            <a:pPr lvl="0" fontAlgn="base"/>
            <a:r>
              <a:rPr lang="zh-CN" altLang="en-US" sz="1510" strike="noStrike" noProof="1"/>
              <a:t>单击此处编辑母版文本样式</a:t>
            </a:r>
            <a:endParaRPr lang="zh-CN" altLang="en-US" strike="noStrike" noProof="1"/>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6000"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025"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1"/>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165" indent="0">
              <a:buNone/>
              <a:defRPr sz="1400"/>
            </a:lvl5pPr>
            <a:lvl6pPr marL="2286000" indent="0">
              <a:buNone/>
              <a:defRPr sz="1400"/>
            </a:lvl6pPr>
            <a:lvl7pPr marL="2742565" indent="0">
              <a:buNone/>
              <a:defRPr sz="1400"/>
            </a:lvl7pPr>
            <a:lvl8pPr marL="3199765" indent="0">
              <a:buNone/>
              <a:defRPr sz="1400"/>
            </a:lvl8pPr>
            <a:lvl9pPr marL="3656965" indent="0">
              <a:buNone/>
              <a:defRPr sz="1400"/>
            </a:lvl9pPr>
          </a:lstStyle>
          <a:p>
            <a:pPr lvl="0" fontAlgn="base"/>
            <a:r>
              <a:rPr lang="zh-CN" altLang="en-US" sz="1890" strike="noStrike" noProof="1"/>
              <a:t>单击此处编辑母版文本样式</a:t>
            </a:r>
            <a:endParaRPr lang="zh-CN" altLang="en-US" strike="noStrike" noProof="1"/>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83783" y="1693499"/>
            <a:ext cx="8708091" cy="4790184"/>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86935" y="386414"/>
            <a:ext cx="11127006" cy="140285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86935" y="6726955"/>
            <a:ext cx="2902697" cy="386414"/>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273415" y="6726955"/>
            <a:ext cx="4354046" cy="386414"/>
          </a:xfrm>
        </p:spPr>
        <p:txBody>
          <a:bodyPr/>
          <a:lstStyle/>
          <a:p>
            <a:endParaRPr lang="zh-CN" altLang="en-US"/>
          </a:p>
        </p:txBody>
      </p:sp>
      <p:sp>
        <p:nvSpPr>
          <p:cNvPr id="5" name="灯片编号占位符 4"/>
          <p:cNvSpPr>
            <a:spLocks noGrp="1"/>
          </p:cNvSpPr>
          <p:nvPr>
            <p:ph type="sldNum" sz="quarter" idx="12"/>
          </p:nvPr>
        </p:nvSpPr>
        <p:spPr>
          <a:xfrm>
            <a:off x="9111244" y="6726955"/>
            <a:ext cx="2902697" cy="386414"/>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pPr fontAlgn="base"/>
            <a:r>
              <a:rPr lang="zh-CN" altLang="en-US" sz="5670"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pPr fontAlgn="base"/>
            <a:r>
              <a:rPr lang="zh-CN" altLang="en-US" sz="2270" strike="noStrike" noProof="1"/>
              <a:t>单击此处编辑母版副标题样式</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sp>
        <p:nvSpPr>
          <p:cNvPr id="406" name="Shape 406"/>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07" name="Shape 407"/>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83783" y="1693499"/>
            <a:ext cx="8708091" cy="47901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pPr fontAlgn="base"/>
            <a:r>
              <a:rPr lang="zh-CN" altLang="en-US" sz="5670"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6000"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fontAlgn="base"/>
            <a:r>
              <a:rPr lang="zh-CN" altLang="en-US" sz="2270" strike="noStrike" noProof="1"/>
              <a:t>单击此处编辑母版文本样式</a:t>
            </a:r>
            <a:endParaRPr lang="zh-CN" altLang="en-US" strike="noStrike" noProof="1"/>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4" name="内容占位符 3"/>
          <p:cNvSpPr>
            <a:spLocks noGrp="1"/>
          </p:cNvSpPr>
          <p:nvPr>
            <p:ph sz="half" idx="2"/>
          </p:nvPr>
        </p:nvSpPr>
        <p:spPr>
          <a:xfrm>
            <a:off x="1186774" y="2665379"/>
            <a:ext cx="4873574"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z="3025" strike="noStrike" noProof="1"/>
              <a:t>单击此处编辑母版文本样式</a:t>
            </a:r>
            <a:endParaRPr lang="zh-CN" altLang="en-US" strike="noStrike" noProof="1"/>
          </a:p>
          <a:p>
            <a:pPr lvl="1" fontAlgn="base"/>
            <a:r>
              <a:rPr lang="zh-CN" altLang="en-US" sz="2645" strike="noStrike" noProof="1"/>
              <a:t>第二级</a:t>
            </a:r>
            <a:endParaRPr lang="zh-CN" altLang="en-US" strike="noStrike" noProof="1"/>
          </a:p>
          <a:p>
            <a:pPr lvl="2" fontAlgn="base"/>
            <a:r>
              <a:rPr lang="zh-CN" altLang="en-US" sz="2270" strike="noStrike" noProof="1"/>
              <a:t>第三级</a:t>
            </a:r>
            <a:endParaRPr lang="zh-CN" altLang="en-US" strike="noStrike" noProof="1"/>
          </a:p>
          <a:p>
            <a:pPr lvl="3" fontAlgn="base"/>
            <a:r>
              <a:rPr lang="zh-CN" altLang="en-US" sz="1890" strike="noStrike" noProof="1"/>
              <a:t>第四级</a:t>
            </a:r>
            <a:endParaRPr lang="zh-CN" altLang="en-US" strike="noStrike" noProof="1"/>
          </a:p>
          <a:p>
            <a:pPr lvl="4" fontAlgn="base"/>
            <a:r>
              <a:rPr lang="zh-CN" altLang="en-US" sz="1890" strike="noStrike" noProof="1"/>
              <a:t>第五级</a:t>
            </a:r>
            <a:endParaRPr lang="zh-CN" altLang="en-US" strike="noStrike" noProof="1"/>
          </a:p>
        </p:txBody>
      </p:sp>
      <p:sp>
        <p:nvSpPr>
          <p:cNvPr id="4" name="文本占位符 3"/>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6000" indent="0">
              <a:buNone/>
              <a:defRPr sz="1000"/>
            </a:lvl6pPr>
            <a:lvl7pPr marL="2742565" indent="0">
              <a:buNone/>
              <a:defRPr sz="1000"/>
            </a:lvl7pPr>
            <a:lvl8pPr marL="3199765" indent="0">
              <a:buNone/>
              <a:defRPr sz="1000"/>
            </a:lvl8pPr>
            <a:lvl9pPr marL="3656965" indent="0">
              <a:buNone/>
              <a:defRPr sz="1000"/>
            </a:lvl9pPr>
          </a:lstStyle>
          <a:p>
            <a:pPr lvl="0" fontAlgn="base"/>
            <a:r>
              <a:rPr lang="zh-CN" altLang="en-US" sz="1510" strike="noStrike" noProof="1"/>
              <a:t>单击此处编辑母版文本样式</a:t>
            </a:r>
            <a:endParaRPr lang="zh-CN" altLang="en-US" strike="noStrike" noProof="1"/>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6000"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025"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1"/>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165" indent="0">
              <a:buNone/>
              <a:defRPr sz="1400"/>
            </a:lvl5pPr>
            <a:lvl6pPr marL="2286000" indent="0">
              <a:buNone/>
              <a:defRPr sz="1400"/>
            </a:lvl6pPr>
            <a:lvl7pPr marL="2742565" indent="0">
              <a:buNone/>
              <a:defRPr sz="1400"/>
            </a:lvl7pPr>
            <a:lvl8pPr marL="3199765" indent="0">
              <a:buNone/>
              <a:defRPr sz="1400"/>
            </a:lvl8pPr>
            <a:lvl9pPr marL="3656965" indent="0">
              <a:buNone/>
              <a:defRPr sz="1400"/>
            </a:lvl9pPr>
          </a:lstStyle>
          <a:p>
            <a:pPr lvl="0" fontAlgn="base"/>
            <a:r>
              <a:rPr lang="zh-CN" altLang="en-US" sz="1890" strike="noStrike" noProof="1"/>
              <a:t>单击此处编辑母版文本样式</a:t>
            </a:r>
            <a:endParaRPr lang="zh-CN" altLang="en-US" strike="noStrike" noProof="1"/>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83783" y="1693499"/>
            <a:ext cx="8708091" cy="4790184"/>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pPr fontAlgn="base"/>
            <a:r>
              <a:rPr lang="zh-CN" altLang="en-US" sz="5670"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pPr fontAlgn="base"/>
            <a:r>
              <a:rPr lang="zh-CN" altLang="en-US" sz="2270" strike="noStrike" noProof="1"/>
              <a:t>单击此处编辑母版副标题样式</a:t>
            </a:r>
            <a:endParaRPr lang="zh-CN" altLang="en-US" strike="noStrike" noProof="1"/>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86935" y="386414"/>
            <a:ext cx="11127006" cy="140285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86935" y="6726955"/>
            <a:ext cx="2902697" cy="386414"/>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273415" y="6726955"/>
            <a:ext cx="4354046" cy="386414"/>
          </a:xfrm>
        </p:spPr>
        <p:txBody>
          <a:bodyPr/>
          <a:lstStyle/>
          <a:p>
            <a:endParaRPr lang="zh-CN" altLang="en-US"/>
          </a:p>
        </p:txBody>
      </p:sp>
      <p:sp>
        <p:nvSpPr>
          <p:cNvPr id="5" name="灯片编号占位符 4"/>
          <p:cNvSpPr>
            <a:spLocks noGrp="1"/>
          </p:cNvSpPr>
          <p:nvPr>
            <p:ph type="sldNum" sz="quarter" idx="12"/>
          </p:nvPr>
        </p:nvSpPr>
        <p:spPr>
          <a:xfrm>
            <a:off x="9111244" y="6726955"/>
            <a:ext cx="2902697" cy="386414"/>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pPr fontAlgn="base"/>
            <a:r>
              <a:rPr lang="zh-CN" altLang="en-US" sz="5670"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pPr fontAlgn="base"/>
            <a:r>
              <a:rPr lang="zh-CN" altLang="en-US" sz="2270" strike="noStrike" noProof="1"/>
              <a:t>单击此处编辑母版副标题样式</a:t>
            </a:r>
            <a:endParaRPr lang="zh-CN" altLang="en-US" strike="noStrike" noProof="1"/>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83783" y="1693499"/>
            <a:ext cx="8708091" cy="47901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pPr fontAlgn="base"/>
            <a:r>
              <a:rPr lang="zh-CN" altLang="en-US" sz="5670"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6000"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fontAlgn="base"/>
            <a:r>
              <a:rPr lang="zh-CN" altLang="en-US" sz="2270" strike="noStrike" noProof="1"/>
              <a:t>单击此处编辑母版文本样式</a:t>
            </a:r>
            <a:endParaRPr lang="zh-CN" altLang="en-US" strike="noStrike" noProof="1"/>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4" name="内容占位符 3"/>
          <p:cNvSpPr>
            <a:spLocks noGrp="1"/>
          </p:cNvSpPr>
          <p:nvPr>
            <p:ph sz="half" idx="2"/>
          </p:nvPr>
        </p:nvSpPr>
        <p:spPr>
          <a:xfrm>
            <a:off x="1186774" y="2665379"/>
            <a:ext cx="4873574"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z="3025" strike="noStrike" noProof="1"/>
              <a:t>单击此处编辑母版文本样式</a:t>
            </a:r>
            <a:endParaRPr lang="zh-CN" altLang="en-US" strike="noStrike" noProof="1"/>
          </a:p>
          <a:p>
            <a:pPr lvl="1" fontAlgn="base"/>
            <a:r>
              <a:rPr lang="zh-CN" altLang="en-US" sz="2645" strike="noStrike" noProof="1"/>
              <a:t>第二级</a:t>
            </a:r>
            <a:endParaRPr lang="zh-CN" altLang="en-US" strike="noStrike" noProof="1"/>
          </a:p>
          <a:p>
            <a:pPr lvl="2" fontAlgn="base"/>
            <a:r>
              <a:rPr lang="zh-CN" altLang="en-US" sz="2270" strike="noStrike" noProof="1"/>
              <a:t>第三级</a:t>
            </a:r>
            <a:endParaRPr lang="zh-CN" altLang="en-US" strike="noStrike" noProof="1"/>
          </a:p>
          <a:p>
            <a:pPr lvl="3" fontAlgn="base"/>
            <a:r>
              <a:rPr lang="zh-CN" altLang="en-US" sz="1890" strike="noStrike" noProof="1"/>
              <a:t>第四级</a:t>
            </a:r>
            <a:endParaRPr lang="zh-CN" altLang="en-US" strike="noStrike" noProof="1"/>
          </a:p>
          <a:p>
            <a:pPr lvl="4" fontAlgn="base"/>
            <a:r>
              <a:rPr lang="zh-CN" altLang="en-US" sz="1890" strike="noStrike" noProof="1"/>
              <a:t>第五级</a:t>
            </a:r>
            <a:endParaRPr lang="zh-CN" altLang="en-US" strike="noStrike" noProof="1"/>
          </a:p>
        </p:txBody>
      </p:sp>
      <p:sp>
        <p:nvSpPr>
          <p:cNvPr id="4" name="文本占位符 3"/>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6000" indent="0">
              <a:buNone/>
              <a:defRPr sz="1000"/>
            </a:lvl6pPr>
            <a:lvl7pPr marL="2742565" indent="0">
              <a:buNone/>
              <a:defRPr sz="1000"/>
            </a:lvl7pPr>
            <a:lvl8pPr marL="3199765" indent="0">
              <a:buNone/>
              <a:defRPr sz="1000"/>
            </a:lvl8pPr>
            <a:lvl9pPr marL="3656965" indent="0">
              <a:buNone/>
              <a:defRPr sz="1000"/>
            </a:lvl9pPr>
          </a:lstStyle>
          <a:p>
            <a:pPr lvl="0" fontAlgn="base"/>
            <a:r>
              <a:rPr lang="zh-CN" altLang="en-US" sz="1510" strike="noStrike" noProof="1"/>
              <a:t>单击此处编辑母版文本样式</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83783" y="1693499"/>
            <a:ext cx="8708091" cy="47901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6000"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025"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1"/>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165" indent="0">
              <a:buNone/>
              <a:defRPr sz="1400"/>
            </a:lvl5pPr>
            <a:lvl6pPr marL="2286000" indent="0">
              <a:buNone/>
              <a:defRPr sz="1400"/>
            </a:lvl6pPr>
            <a:lvl7pPr marL="2742565" indent="0">
              <a:buNone/>
              <a:defRPr sz="1400"/>
            </a:lvl7pPr>
            <a:lvl8pPr marL="3199765" indent="0">
              <a:buNone/>
              <a:defRPr sz="1400"/>
            </a:lvl8pPr>
            <a:lvl9pPr marL="3656965" indent="0">
              <a:buNone/>
              <a:defRPr sz="1400"/>
            </a:lvl9pPr>
          </a:lstStyle>
          <a:p>
            <a:pPr lvl="0" fontAlgn="base"/>
            <a:r>
              <a:rPr lang="zh-CN" altLang="en-US" sz="1890" strike="noStrike" noProof="1"/>
              <a:t>单击此处编辑母版文本样式</a:t>
            </a:r>
            <a:endParaRPr lang="zh-CN" altLang="en-US" strike="noStrike" noProof="1"/>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83783" y="1693499"/>
            <a:ext cx="8708091" cy="4790184"/>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86935" y="386414"/>
            <a:ext cx="11127006" cy="140285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86935" y="6726955"/>
            <a:ext cx="2902697" cy="386414"/>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273415" y="6726955"/>
            <a:ext cx="4354046" cy="386414"/>
          </a:xfrm>
        </p:spPr>
        <p:txBody>
          <a:bodyPr/>
          <a:lstStyle/>
          <a:p>
            <a:endParaRPr lang="zh-CN" altLang="en-US"/>
          </a:p>
        </p:txBody>
      </p:sp>
      <p:sp>
        <p:nvSpPr>
          <p:cNvPr id="5" name="灯片编号占位符 4"/>
          <p:cNvSpPr>
            <a:spLocks noGrp="1"/>
          </p:cNvSpPr>
          <p:nvPr>
            <p:ph type="sldNum" sz="quarter" idx="12"/>
          </p:nvPr>
        </p:nvSpPr>
        <p:spPr>
          <a:xfrm>
            <a:off x="9111244" y="6726955"/>
            <a:ext cx="2902697" cy="386414"/>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pPr fontAlgn="base"/>
            <a:r>
              <a:rPr lang="zh-CN" altLang="en-US" sz="5670"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pPr fontAlgn="base"/>
            <a:r>
              <a:rPr lang="zh-CN" altLang="en-US" sz="2270" strike="noStrike" noProof="1"/>
              <a:t>单击此处编辑母版副标题样式</a:t>
            </a:r>
            <a:endParaRPr lang="zh-CN" altLang="en-US" strike="noStrike" noProof="1"/>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83783" y="1693499"/>
            <a:ext cx="8708091" cy="47901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pPr fontAlgn="base"/>
            <a:r>
              <a:rPr lang="zh-CN" altLang="en-US" sz="5670"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6000"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fontAlgn="base"/>
            <a:r>
              <a:rPr lang="zh-CN" altLang="en-US" sz="2270" strike="noStrike" noProof="1"/>
              <a:t>单击此处编辑母版文本样式</a:t>
            </a:r>
            <a:endParaRPr lang="zh-CN" altLang="en-US" strike="noStrike" noProof="1"/>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4" name="内容占位符 3"/>
          <p:cNvSpPr>
            <a:spLocks noGrp="1"/>
          </p:cNvSpPr>
          <p:nvPr>
            <p:ph sz="half" idx="2"/>
          </p:nvPr>
        </p:nvSpPr>
        <p:spPr>
          <a:xfrm>
            <a:off x="1186774" y="2665379"/>
            <a:ext cx="4873574"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pPr fontAlgn="base"/>
            <a:r>
              <a:rPr lang="zh-CN" altLang="en-US" sz="5670"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6000"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fontAlgn="base"/>
            <a:r>
              <a:rPr lang="zh-CN" altLang="en-US" sz="2270" strike="noStrike" noProof="1"/>
              <a:t>单击此处编辑母版文本样式</a:t>
            </a:r>
            <a:endParaRPr lang="zh-CN" altLang="en-US" strike="noStrike" noProof="1"/>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z="3025" strike="noStrike" noProof="1"/>
              <a:t>单击此处编辑母版文本样式</a:t>
            </a:r>
            <a:endParaRPr lang="zh-CN" altLang="en-US" strike="noStrike" noProof="1"/>
          </a:p>
          <a:p>
            <a:pPr lvl="1" fontAlgn="base"/>
            <a:r>
              <a:rPr lang="zh-CN" altLang="en-US" sz="2645" strike="noStrike" noProof="1"/>
              <a:t>第二级</a:t>
            </a:r>
            <a:endParaRPr lang="zh-CN" altLang="en-US" strike="noStrike" noProof="1"/>
          </a:p>
          <a:p>
            <a:pPr lvl="2" fontAlgn="base"/>
            <a:r>
              <a:rPr lang="zh-CN" altLang="en-US" sz="2270" strike="noStrike" noProof="1"/>
              <a:t>第三级</a:t>
            </a:r>
            <a:endParaRPr lang="zh-CN" altLang="en-US" strike="noStrike" noProof="1"/>
          </a:p>
          <a:p>
            <a:pPr lvl="3" fontAlgn="base"/>
            <a:r>
              <a:rPr lang="zh-CN" altLang="en-US" sz="1890" strike="noStrike" noProof="1"/>
              <a:t>第四级</a:t>
            </a:r>
            <a:endParaRPr lang="zh-CN" altLang="en-US" strike="noStrike" noProof="1"/>
          </a:p>
          <a:p>
            <a:pPr lvl="4" fontAlgn="base"/>
            <a:r>
              <a:rPr lang="zh-CN" altLang="en-US" sz="1890" strike="noStrike" noProof="1"/>
              <a:t>第五级</a:t>
            </a:r>
            <a:endParaRPr lang="zh-CN" altLang="en-US" strike="noStrike" noProof="1"/>
          </a:p>
        </p:txBody>
      </p:sp>
      <p:sp>
        <p:nvSpPr>
          <p:cNvPr id="4" name="文本占位符 3"/>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6000" indent="0">
              <a:buNone/>
              <a:defRPr sz="1000"/>
            </a:lvl6pPr>
            <a:lvl7pPr marL="2742565" indent="0">
              <a:buNone/>
              <a:defRPr sz="1000"/>
            </a:lvl7pPr>
            <a:lvl8pPr marL="3199765" indent="0">
              <a:buNone/>
              <a:defRPr sz="1000"/>
            </a:lvl8pPr>
            <a:lvl9pPr marL="3656965" indent="0">
              <a:buNone/>
              <a:defRPr sz="1000"/>
            </a:lvl9pPr>
          </a:lstStyle>
          <a:p>
            <a:pPr lvl="0" fontAlgn="base"/>
            <a:r>
              <a:rPr lang="zh-CN" altLang="en-US" sz="1510" strike="noStrike" noProof="1"/>
              <a:t>单击此处编辑母版文本样式</a:t>
            </a:r>
            <a:endParaRPr lang="zh-CN" altLang="en-US" strike="noStrike" noProof="1"/>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6000"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025"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1"/>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165" indent="0">
              <a:buNone/>
              <a:defRPr sz="1400"/>
            </a:lvl5pPr>
            <a:lvl6pPr marL="2286000" indent="0">
              <a:buNone/>
              <a:defRPr sz="1400"/>
            </a:lvl6pPr>
            <a:lvl7pPr marL="2742565" indent="0">
              <a:buNone/>
              <a:defRPr sz="1400"/>
            </a:lvl7pPr>
            <a:lvl8pPr marL="3199765" indent="0">
              <a:buNone/>
              <a:defRPr sz="1400"/>
            </a:lvl8pPr>
            <a:lvl9pPr marL="3656965" indent="0">
              <a:buNone/>
              <a:defRPr sz="1400"/>
            </a:lvl9pPr>
          </a:lstStyle>
          <a:p>
            <a:pPr lvl="0" fontAlgn="base"/>
            <a:r>
              <a:rPr lang="zh-CN" altLang="en-US" sz="1890" strike="noStrike" noProof="1"/>
              <a:t>单击此处编辑母版文本样式</a:t>
            </a:r>
            <a:endParaRPr lang="zh-CN" altLang="en-US" strike="noStrike" noProof="1"/>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83783" y="1693499"/>
            <a:ext cx="8708091" cy="4790184"/>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86935" y="386414"/>
            <a:ext cx="11127006" cy="140285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86935" y="6726955"/>
            <a:ext cx="2902697" cy="386414"/>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273415" y="6726955"/>
            <a:ext cx="4354046" cy="386414"/>
          </a:xfrm>
        </p:spPr>
        <p:txBody>
          <a:bodyPr/>
          <a:lstStyle/>
          <a:p>
            <a:endParaRPr lang="zh-CN" altLang="en-US"/>
          </a:p>
        </p:txBody>
      </p:sp>
      <p:sp>
        <p:nvSpPr>
          <p:cNvPr id="5" name="灯片编号占位符 4"/>
          <p:cNvSpPr>
            <a:spLocks noGrp="1"/>
          </p:cNvSpPr>
          <p:nvPr>
            <p:ph type="sldNum" sz="quarter" idx="12"/>
          </p:nvPr>
        </p:nvSpPr>
        <p:spPr>
          <a:xfrm>
            <a:off x="9111244" y="6726955"/>
            <a:ext cx="2902697" cy="386414"/>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9"/>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4" name="内容占位符 3"/>
          <p:cNvSpPr>
            <a:spLocks noGrp="1"/>
          </p:cNvSpPr>
          <p:nvPr>
            <p:ph sz="half" idx="2"/>
          </p:nvPr>
        </p:nvSpPr>
        <p:spPr>
          <a:xfrm>
            <a:off x="1186774" y="2665379"/>
            <a:ext cx="4873574"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165" indent="0">
              <a:buNone/>
              <a:defRPr sz="1800"/>
            </a:lvl5pPr>
            <a:lvl6pPr marL="2286000" indent="0">
              <a:buNone/>
              <a:defRPr sz="1800"/>
            </a:lvl6pPr>
            <a:lvl7pPr marL="2742565" indent="0">
              <a:buNone/>
              <a:defRPr sz="1800"/>
            </a:lvl7pPr>
            <a:lvl8pPr marL="3199765" indent="0">
              <a:buNone/>
              <a:defRPr sz="1800"/>
            </a:lvl8pPr>
            <a:lvl9pPr marL="3656965" indent="0">
              <a:buNone/>
              <a:defRPr sz="1800"/>
            </a:lvl9pPr>
          </a:lstStyle>
          <a:p>
            <a:pPr lvl="0" fontAlgn="base"/>
            <a:r>
              <a:rPr lang="zh-CN" altLang="en-US" sz="2645" strike="noStrike" noProof="1"/>
              <a:t>单击此处编辑母版文本样式</a:t>
            </a:r>
            <a:endParaRPr lang="zh-CN" altLang="en-US" strike="noStrike" noProof="1"/>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z="3025" strike="noStrike" noProof="1"/>
              <a:t>单击此处编辑母版文本样式</a:t>
            </a:r>
            <a:endParaRPr lang="zh-CN" altLang="en-US" strike="noStrike" noProof="1"/>
          </a:p>
          <a:p>
            <a:pPr lvl="1" fontAlgn="base"/>
            <a:r>
              <a:rPr lang="zh-CN" altLang="en-US" sz="2645" strike="noStrike" noProof="1"/>
              <a:t>第二级</a:t>
            </a:r>
            <a:endParaRPr lang="zh-CN" altLang="en-US" strike="noStrike" noProof="1"/>
          </a:p>
          <a:p>
            <a:pPr lvl="2" fontAlgn="base"/>
            <a:r>
              <a:rPr lang="zh-CN" altLang="en-US" sz="2270" strike="noStrike" noProof="1"/>
              <a:t>第三级</a:t>
            </a:r>
            <a:endParaRPr lang="zh-CN" altLang="en-US" strike="noStrike" noProof="1"/>
          </a:p>
          <a:p>
            <a:pPr lvl="3" fontAlgn="base"/>
            <a:r>
              <a:rPr lang="zh-CN" altLang="en-US" sz="1890" strike="noStrike" noProof="1"/>
              <a:t>第四级</a:t>
            </a:r>
            <a:endParaRPr lang="zh-CN" altLang="en-US" strike="noStrike" noProof="1"/>
          </a:p>
          <a:p>
            <a:pPr lvl="4" fontAlgn="base"/>
            <a:r>
              <a:rPr lang="zh-CN" altLang="en-US" sz="1890" strike="noStrike" noProof="1"/>
              <a:t>第五级</a:t>
            </a:r>
            <a:endParaRPr lang="zh-CN" altLang="en-US" strike="noStrike" noProof="1"/>
          </a:p>
        </p:txBody>
      </p:sp>
      <p:sp>
        <p:nvSpPr>
          <p:cNvPr id="4" name="文本占位符 3"/>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6000" indent="0">
              <a:buNone/>
              <a:defRPr sz="1000"/>
            </a:lvl6pPr>
            <a:lvl7pPr marL="2742565" indent="0">
              <a:buNone/>
              <a:defRPr sz="1000"/>
            </a:lvl7pPr>
            <a:lvl8pPr marL="3199765" indent="0">
              <a:buNone/>
              <a:defRPr sz="1000"/>
            </a:lvl8pPr>
            <a:lvl9pPr marL="3656965" indent="0">
              <a:buNone/>
              <a:defRPr sz="1000"/>
            </a:lvl9pPr>
          </a:lstStyle>
          <a:p>
            <a:pPr lvl="0" fontAlgn="base"/>
            <a:r>
              <a:rPr lang="zh-CN" altLang="en-US" sz="1510" strike="noStrike" noProof="1"/>
              <a:t>单击此处编辑母版文本样式</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pPr fontAlgn="base"/>
            <a:r>
              <a:rPr lang="zh-CN" altLang="en-US" sz="3025"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6000" indent="0">
              <a:buNone/>
              <a:defRPr sz="2000"/>
            </a:lvl6pPr>
            <a:lvl7pPr marL="2742565" indent="0">
              <a:buNone/>
              <a:defRPr sz="2000"/>
            </a:lvl7pPr>
            <a:lvl8pPr marL="3199765" indent="0">
              <a:buNone/>
              <a:defRPr sz="2000"/>
            </a:lvl8pPr>
            <a:lvl9pPr marL="3656965"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025"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1"/>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165" indent="0">
              <a:buNone/>
              <a:defRPr sz="1400"/>
            </a:lvl5pPr>
            <a:lvl6pPr marL="2286000" indent="0">
              <a:buNone/>
              <a:defRPr sz="1400"/>
            </a:lvl6pPr>
            <a:lvl7pPr marL="2742565" indent="0">
              <a:buNone/>
              <a:defRPr sz="1400"/>
            </a:lvl7pPr>
            <a:lvl8pPr marL="3199765" indent="0">
              <a:buNone/>
              <a:defRPr sz="1400"/>
            </a:lvl8pPr>
            <a:lvl9pPr marL="3656965" indent="0">
              <a:buNone/>
              <a:defRPr sz="1400"/>
            </a:lvl9pPr>
          </a:lstStyle>
          <a:p>
            <a:pPr lvl="0" fontAlgn="base"/>
            <a:r>
              <a:rPr lang="zh-CN" altLang="en-US" sz="1890" strike="noStrike" noProof="1"/>
              <a:t>单击此处编辑母版文本样式</a:t>
            </a:r>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83783" y="290986"/>
            <a:ext cx="8708091" cy="1209642"/>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83783" y="1693499"/>
            <a:ext cx="8708091" cy="4790184"/>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86935" y="386414"/>
            <a:ext cx="11127006" cy="140285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86935" y="6726955"/>
            <a:ext cx="2902697" cy="386414"/>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273415" y="6726955"/>
            <a:ext cx="4354046" cy="386414"/>
          </a:xfrm>
        </p:spPr>
        <p:txBody>
          <a:bodyPr/>
          <a:lstStyle/>
          <a:p>
            <a:endParaRPr lang="zh-CN" altLang="en-US"/>
          </a:p>
        </p:txBody>
      </p:sp>
      <p:sp>
        <p:nvSpPr>
          <p:cNvPr id="5" name="灯片编号占位符 4"/>
          <p:cNvSpPr>
            <a:spLocks noGrp="1"/>
          </p:cNvSpPr>
          <p:nvPr>
            <p:ph type="sldNum" sz="quarter" idx="12"/>
          </p:nvPr>
        </p:nvSpPr>
        <p:spPr>
          <a:xfrm>
            <a:off x="9111244" y="6726955"/>
            <a:ext cx="2902697" cy="386414"/>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6" name="Shape 16"/>
          <p:cNvSpPr>
            <a:spLocks noGrp="1"/>
          </p:cNvSpPr>
          <p:nvPr>
            <p:ph type="sldNum" sz="quarter" idx="2"/>
          </p:nvPr>
        </p:nvSpPr>
        <p:spPr>
          <a:xfrm>
            <a:off x="8737600" y="6043930"/>
            <a:ext cx="2844800"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3" name="Shape 23"/>
          <p:cNvSpPr/>
          <p:nvPr/>
        </p:nvSpPr>
        <p:spPr>
          <a:xfrm>
            <a:off x="148855" y="159488"/>
            <a:ext cx="11865937" cy="6528390"/>
          </a:xfrm>
          <a:prstGeom prst="rect">
            <a:avLst/>
          </a:prstGeom>
          <a:solidFill>
            <a:srgbClr val="FFFFFF"/>
          </a:solidFill>
          <a:ln w="12700">
            <a:solidFill>
              <a:srgbClr val="AF6C0F"/>
            </a:solidFill>
          </a:ln>
        </p:spPr>
        <p:txBody>
          <a:bodyPr lIns="45719" rIns="45719" anchor="ctr"/>
          <a:lstStyle/>
          <a:p>
            <a:pPr algn="ctr">
              <a:defRPr>
                <a:solidFill>
                  <a:srgbClr val="FFFFFF"/>
                </a:solidFill>
              </a:defRPr>
            </a:pPr>
          </a:p>
        </p:txBody>
      </p:sp>
      <p:sp>
        <p:nvSpPr>
          <p:cNvPr id="24" name="Shape 24"/>
          <p:cNvSpPr>
            <a:spLocks noGrp="1"/>
          </p:cNvSpPr>
          <p:nvPr>
            <p:ph type="sldNum" sz="quarter" idx="2"/>
          </p:nvPr>
        </p:nvSpPr>
        <p:spPr>
          <a:xfrm>
            <a:off x="8737600" y="6043930"/>
            <a:ext cx="2844800"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1" name="Shape 31"/>
          <p:cNvSpPr>
            <a:spLocks noGrp="1"/>
          </p:cNvSpPr>
          <p:nvPr>
            <p:ph type="title"/>
          </p:nvPr>
        </p:nvSpPr>
        <p:spPr>
          <a:xfrm>
            <a:off x="680321" y="2869894"/>
            <a:ext cx="9613861" cy="1090789"/>
          </a:xfrm>
          <a:prstGeom prst="rect">
            <a:avLst/>
          </a:prstGeom>
        </p:spPr>
        <p:txBody>
          <a:bodyPr/>
          <a:lstStyle>
            <a:lvl1pPr algn="r"/>
          </a:lstStyle>
          <a:p>
            <a:r>
              <a:t>单击此处编辑母版标题样式</a:t>
            </a:r>
          </a:p>
        </p:txBody>
      </p:sp>
      <p:sp>
        <p:nvSpPr>
          <p:cNvPr id="32" name="Shape 32"/>
          <p:cNvSpPr>
            <a:spLocks noGrp="1"/>
          </p:cNvSpPr>
          <p:nvPr>
            <p:ph type="body" sz="quarter" idx="1"/>
          </p:nvPr>
        </p:nvSpPr>
        <p:spPr>
          <a:xfrm>
            <a:off x="680321" y="4232171"/>
            <a:ext cx="9613861" cy="1704018"/>
          </a:xfrm>
          <a:prstGeom prst="rect">
            <a:avLst/>
          </a:prstGeom>
        </p:spPr>
        <p:txBody>
          <a:bodyPr>
            <a:normAutofit/>
          </a:bodyPr>
          <a:lstStyle>
            <a:lvl1pPr marL="0" indent="0" algn="r">
              <a:buSzTx/>
              <a:buFontTx/>
              <a:buNone/>
              <a:defRPr sz="2000"/>
            </a:lvl1pPr>
          </a:lstStyle>
          <a:p>
            <a:r>
              <a:t>单击此处编辑母版文本样式</a:t>
            </a:r>
          </a:p>
        </p:txBody>
      </p:sp>
      <p:sp>
        <p:nvSpPr>
          <p:cNvPr id="33" name="Shape 33"/>
          <p:cNvSpPr>
            <a:spLocks noGrp="1"/>
          </p:cNvSpPr>
          <p:nvPr>
            <p:ph type="sldNum" sz="quarter" idx="2"/>
          </p:nvPr>
        </p:nvSpPr>
        <p:spPr>
          <a:xfrm>
            <a:off x="10729455" y="3102869"/>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0" name="Shape 40"/>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41" name="Shape 41"/>
          <p:cNvSpPr>
            <a:spLocks noGrp="1"/>
          </p:cNvSpPr>
          <p:nvPr>
            <p:ph type="body" sz="half" idx="1"/>
          </p:nvPr>
        </p:nvSpPr>
        <p:spPr>
          <a:xfrm>
            <a:off x="680320" y="2336873"/>
            <a:ext cx="4698359" cy="3599317"/>
          </a:xfrm>
          <a:prstGeom prst="rect">
            <a:avLst/>
          </a:prstGeom>
        </p:spPr>
        <p:txBody>
          <a:bodyPr>
            <a:normAutofit/>
          </a:bodyPr>
          <a:lstStyle/>
          <a:p>
            <a:r>
              <a:t>单击此处编辑母版文本样式</a:t>
            </a:r>
          </a:p>
          <a:p>
            <a:pPr lvl="1"/>
            <a:r>
              <a:t>第二级</a:t>
            </a:r>
          </a:p>
          <a:p>
            <a:pPr lvl="2"/>
            <a:r>
              <a:t>第三级</a:t>
            </a:r>
          </a:p>
          <a:p>
            <a:pPr lvl="3"/>
            <a:r>
              <a:t>第四级</a:t>
            </a:r>
          </a:p>
          <a:p>
            <a:pPr lvl="4"/>
            <a:r>
              <a:t>第五级</a:t>
            </a:r>
          </a:p>
        </p:txBody>
      </p:sp>
      <p:sp>
        <p:nvSpPr>
          <p:cNvPr id="42" name="Shape 42"/>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9" name="Shape 49"/>
          <p:cNvSpPr>
            <a:spLocks noGrp="1"/>
          </p:cNvSpPr>
          <p:nvPr>
            <p:ph type="title"/>
          </p:nvPr>
        </p:nvSpPr>
        <p:spPr>
          <a:xfrm>
            <a:off x="680318" y="753229"/>
            <a:ext cx="9613864" cy="1080938"/>
          </a:xfrm>
          <a:prstGeom prst="rect">
            <a:avLst/>
          </a:prstGeom>
        </p:spPr>
        <p:txBody>
          <a:bodyPr/>
          <a:lstStyle/>
          <a:p>
            <a:r>
              <a:t>单击此处编辑母版标题样式</a:t>
            </a:r>
          </a:p>
        </p:txBody>
      </p:sp>
      <p:sp>
        <p:nvSpPr>
          <p:cNvPr id="50" name="Shape 50"/>
          <p:cNvSpPr>
            <a:spLocks noGrp="1"/>
          </p:cNvSpPr>
          <p:nvPr>
            <p:ph type="body" sz="quarter" idx="1"/>
          </p:nvPr>
        </p:nvSpPr>
        <p:spPr>
          <a:xfrm>
            <a:off x="906350" y="2336873"/>
            <a:ext cx="4472328" cy="693136"/>
          </a:xfrm>
          <a:prstGeom prst="rect">
            <a:avLst/>
          </a:prstGeom>
        </p:spPr>
        <p:txBody>
          <a:bodyPr anchor="b">
            <a:normAutofit/>
          </a:bodyPr>
          <a:lstStyle>
            <a:lvl1pPr marL="0" indent="0">
              <a:buSzTx/>
              <a:buFontTx/>
              <a:buNone/>
              <a:defRPr b="1"/>
            </a:lvl1pPr>
          </a:lstStyle>
          <a:p>
            <a:r>
              <a:t>单击此处编辑母版文本样式</a:t>
            </a:r>
          </a:p>
        </p:txBody>
      </p:sp>
      <p:sp>
        <p:nvSpPr>
          <p:cNvPr id="51" name="Shape 51"/>
          <p:cNvSpPr>
            <a:spLocks noGrp="1"/>
          </p:cNvSpPr>
          <p:nvPr>
            <p:ph type="body" sz="quarter" idx="13"/>
          </p:nvPr>
        </p:nvSpPr>
        <p:spPr>
          <a:xfrm>
            <a:off x="5820154" y="2336873"/>
            <a:ext cx="4474029" cy="692077"/>
          </a:xfrm>
          <a:prstGeom prst="rect">
            <a:avLst/>
          </a:prstGeom>
        </p:spPr>
        <p:txBody>
          <a:bodyPr anchor="b">
            <a:normAutofit/>
          </a:bodyPr>
          <a:lstStyle/>
          <a:p>
            <a:pPr marL="0" indent="0">
              <a:buSzTx/>
              <a:buFontTx/>
              <a:buNone/>
              <a:defRPr b="1"/>
            </a:pPr>
          </a:p>
        </p:txBody>
      </p:sp>
      <p:sp>
        <p:nvSpPr>
          <p:cNvPr id="52" name="Shape 52"/>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9" name="Shape 59"/>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60" name="Shape 60"/>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67" name="Shape 67"/>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68" name="Shape 68"/>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75" name="Shape 75"/>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76" name="Shape 76"/>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_自定义版式">
    <p:spTree>
      <p:nvGrpSpPr>
        <p:cNvPr id="1" name=""/>
        <p:cNvGrpSpPr/>
        <p:nvPr/>
      </p:nvGrpSpPr>
      <p:grpSpPr>
        <a:xfrm>
          <a:off x="0" y="0"/>
          <a:ext cx="0" cy="0"/>
          <a:chOff x="0" y="0"/>
          <a:chExt cx="0" cy="0"/>
        </a:xfrm>
      </p:grpSpPr>
      <p:sp>
        <p:nvSpPr>
          <p:cNvPr id="83" name="Shape 83"/>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84" name="Shape 84"/>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91" name="Shape 91"/>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92" name="Shape 92"/>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99" name="Shape 99"/>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00" name="Shape 100"/>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5_自定义版式">
    <p:spTree>
      <p:nvGrpSpPr>
        <p:cNvPr id="1" name=""/>
        <p:cNvGrpSpPr/>
        <p:nvPr/>
      </p:nvGrpSpPr>
      <p:grpSpPr>
        <a:xfrm>
          <a:off x="0" y="0"/>
          <a:ext cx="0" cy="0"/>
          <a:chOff x="0" y="0"/>
          <a:chExt cx="0" cy="0"/>
        </a:xfrm>
      </p:grpSpPr>
      <p:sp>
        <p:nvSpPr>
          <p:cNvPr id="107" name="Shape 107"/>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08" name="Shape 108"/>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6_自定义版式">
    <p:spTree>
      <p:nvGrpSpPr>
        <p:cNvPr id="1" name=""/>
        <p:cNvGrpSpPr/>
        <p:nvPr/>
      </p:nvGrpSpPr>
      <p:grpSpPr>
        <a:xfrm>
          <a:off x="0" y="0"/>
          <a:ext cx="0" cy="0"/>
          <a:chOff x="0" y="0"/>
          <a:chExt cx="0" cy="0"/>
        </a:xfrm>
      </p:grpSpPr>
      <p:sp>
        <p:nvSpPr>
          <p:cNvPr id="115" name="Shape 115"/>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16" name="Shape 116"/>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7_自定义版式">
    <p:spTree>
      <p:nvGrpSpPr>
        <p:cNvPr id="1" name=""/>
        <p:cNvGrpSpPr/>
        <p:nvPr/>
      </p:nvGrpSpPr>
      <p:grpSpPr>
        <a:xfrm>
          <a:off x="0" y="0"/>
          <a:ext cx="0" cy="0"/>
          <a:chOff x="0" y="0"/>
          <a:chExt cx="0" cy="0"/>
        </a:xfrm>
      </p:grpSpPr>
      <p:sp>
        <p:nvSpPr>
          <p:cNvPr id="123" name="Shape 123"/>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24" name="Shape 124"/>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8_自定义版式">
    <p:spTree>
      <p:nvGrpSpPr>
        <p:cNvPr id="1" name=""/>
        <p:cNvGrpSpPr/>
        <p:nvPr/>
      </p:nvGrpSpPr>
      <p:grpSpPr>
        <a:xfrm>
          <a:off x="0" y="0"/>
          <a:ext cx="0" cy="0"/>
          <a:chOff x="0" y="0"/>
          <a:chExt cx="0" cy="0"/>
        </a:xfrm>
      </p:grpSpPr>
      <p:sp>
        <p:nvSpPr>
          <p:cNvPr id="131" name="Shape 131"/>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32" name="Shape 132"/>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sp>
        <p:nvSpPr>
          <p:cNvPr id="139" name="Shape 139"/>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40" name="Shape 140"/>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0_自定义版式">
    <p:spTree>
      <p:nvGrpSpPr>
        <p:cNvPr id="1" name=""/>
        <p:cNvGrpSpPr/>
        <p:nvPr/>
      </p:nvGrpSpPr>
      <p:grpSpPr>
        <a:xfrm>
          <a:off x="0" y="0"/>
          <a:ext cx="0" cy="0"/>
          <a:chOff x="0" y="0"/>
          <a:chExt cx="0" cy="0"/>
        </a:xfrm>
      </p:grpSpPr>
      <p:sp>
        <p:nvSpPr>
          <p:cNvPr id="147" name="Shape 147"/>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48" name="Shape 148"/>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1_自定义版式">
    <p:spTree>
      <p:nvGrpSpPr>
        <p:cNvPr id="1" name=""/>
        <p:cNvGrpSpPr/>
        <p:nvPr/>
      </p:nvGrpSpPr>
      <p:grpSpPr>
        <a:xfrm>
          <a:off x="0" y="0"/>
          <a:ext cx="0" cy="0"/>
          <a:chOff x="0" y="0"/>
          <a:chExt cx="0" cy="0"/>
        </a:xfrm>
      </p:grpSpPr>
      <p:sp>
        <p:nvSpPr>
          <p:cNvPr id="155" name="Shape 155"/>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56" name="Shape 156"/>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12_自定义版式">
    <p:spTree>
      <p:nvGrpSpPr>
        <p:cNvPr id="1" name=""/>
        <p:cNvGrpSpPr/>
        <p:nvPr/>
      </p:nvGrpSpPr>
      <p:grpSpPr>
        <a:xfrm>
          <a:off x="0" y="0"/>
          <a:ext cx="0" cy="0"/>
          <a:chOff x="0" y="0"/>
          <a:chExt cx="0" cy="0"/>
        </a:xfrm>
      </p:grpSpPr>
      <p:sp>
        <p:nvSpPr>
          <p:cNvPr id="163" name="Shape 163"/>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64" name="Shape 164"/>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13_自定义版式">
    <p:spTree>
      <p:nvGrpSpPr>
        <p:cNvPr id="1" name=""/>
        <p:cNvGrpSpPr/>
        <p:nvPr/>
      </p:nvGrpSpPr>
      <p:grpSpPr>
        <a:xfrm>
          <a:off x="0" y="0"/>
          <a:ext cx="0" cy="0"/>
          <a:chOff x="0" y="0"/>
          <a:chExt cx="0" cy="0"/>
        </a:xfrm>
      </p:grpSpPr>
      <p:sp>
        <p:nvSpPr>
          <p:cNvPr id="171" name="Shape 171"/>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72" name="Shape 172"/>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14_自定义版式">
    <p:spTree>
      <p:nvGrpSpPr>
        <p:cNvPr id="1" name=""/>
        <p:cNvGrpSpPr/>
        <p:nvPr/>
      </p:nvGrpSpPr>
      <p:grpSpPr>
        <a:xfrm>
          <a:off x="0" y="0"/>
          <a:ext cx="0" cy="0"/>
          <a:chOff x="0" y="0"/>
          <a:chExt cx="0" cy="0"/>
        </a:xfrm>
      </p:grpSpPr>
      <p:sp>
        <p:nvSpPr>
          <p:cNvPr id="179" name="Shape 179"/>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80" name="Shape 180"/>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15_自定义版式">
    <p:spTree>
      <p:nvGrpSpPr>
        <p:cNvPr id="1" name=""/>
        <p:cNvGrpSpPr/>
        <p:nvPr/>
      </p:nvGrpSpPr>
      <p:grpSpPr>
        <a:xfrm>
          <a:off x="0" y="0"/>
          <a:ext cx="0" cy="0"/>
          <a:chOff x="0" y="0"/>
          <a:chExt cx="0" cy="0"/>
        </a:xfrm>
      </p:grpSpPr>
      <p:sp>
        <p:nvSpPr>
          <p:cNvPr id="187" name="Shape 187"/>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88" name="Shape 188"/>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16_自定义版式">
    <p:spTree>
      <p:nvGrpSpPr>
        <p:cNvPr id="1" name=""/>
        <p:cNvGrpSpPr/>
        <p:nvPr/>
      </p:nvGrpSpPr>
      <p:grpSpPr>
        <a:xfrm>
          <a:off x="0" y="0"/>
          <a:ext cx="0" cy="0"/>
          <a:chOff x="0" y="0"/>
          <a:chExt cx="0" cy="0"/>
        </a:xfrm>
      </p:grpSpPr>
      <p:sp>
        <p:nvSpPr>
          <p:cNvPr id="195" name="Shape 195"/>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196" name="Shape 196"/>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7_自定义版式">
    <p:spTree>
      <p:nvGrpSpPr>
        <p:cNvPr id="1" name=""/>
        <p:cNvGrpSpPr/>
        <p:nvPr/>
      </p:nvGrpSpPr>
      <p:grpSpPr>
        <a:xfrm>
          <a:off x="0" y="0"/>
          <a:ext cx="0" cy="0"/>
          <a:chOff x="0" y="0"/>
          <a:chExt cx="0" cy="0"/>
        </a:xfrm>
      </p:grpSpPr>
      <p:sp>
        <p:nvSpPr>
          <p:cNvPr id="203" name="Shape 203"/>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204" name="Shape 204"/>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8_自定义版式">
    <p:spTree>
      <p:nvGrpSpPr>
        <p:cNvPr id="1" name=""/>
        <p:cNvGrpSpPr/>
        <p:nvPr/>
      </p:nvGrpSpPr>
      <p:grpSpPr>
        <a:xfrm>
          <a:off x="0" y="0"/>
          <a:ext cx="0" cy="0"/>
          <a:chOff x="0" y="0"/>
          <a:chExt cx="0" cy="0"/>
        </a:xfrm>
      </p:grpSpPr>
      <p:sp>
        <p:nvSpPr>
          <p:cNvPr id="211" name="Shape 211"/>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212" name="Shape 212"/>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19_自定义版式">
    <p:spTree>
      <p:nvGrpSpPr>
        <p:cNvPr id="1" name=""/>
        <p:cNvGrpSpPr/>
        <p:nvPr/>
      </p:nvGrpSpPr>
      <p:grpSpPr>
        <a:xfrm>
          <a:off x="0" y="0"/>
          <a:ext cx="0" cy="0"/>
          <a:chOff x="0" y="0"/>
          <a:chExt cx="0" cy="0"/>
        </a:xfrm>
      </p:grpSpPr>
      <p:sp>
        <p:nvSpPr>
          <p:cNvPr id="219" name="Shape 219"/>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220" name="Shape 220"/>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20_自定义版式">
    <p:spTree>
      <p:nvGrpSpPr>
        <p:cNvPr id="1" name=""/>
        <p:cNvGrpSpPr/>
        <p:nvPr/>
      </p:nvGrpSpPr>
      <p:grpSpPr>
        <a:xfrm>
          <a:off x="0" y="0"/>
          <a:ext cx="0" cy="0"/>
          <a:chOff x="0" y="0"/>
          <a:chExt cx="0" cy="0"/>
        </a:xfrm>
      </p:grpSpPr>
      <p:sp>
        <p:nvSpPr>
          <p:cNvPr id="227" name="Shape 227"/>
          <p:cNvSpPr>
            <a:spLocks noGrp="1"/>
          </p:cNvSpPr>
          <p:nvPr>
            <p:ph type="title"/>
          </p:nvPr>
        </p:nvSpPr>
        <p:spPr>
          <a:xfrm>
            <a:off x="680321" y="753228"/>
            <a:ext cx="9613862" cy="1080938"/>
          </a:xfrm>
          <a:prstGeom prst="rect">
            <a:avLst/>
          </a:prstGeom>
        </p:spPr>
        <p:txBody>
          <a:bodyPr/>
          <a:lstStyle/>
          <a:p>
            <a:r>
              <a:t>单击此处编辑母版标题样式</a:t>
            </a:r>
          </a:p>
        </p:txBody>
      </p:sp>
      <p:sp>
        <p:nvSpPr>
          <p:cNvPr id="228" name="Shape 228"/>
          <p:cNvSpPr>
            <a:spLocks noGrp="1"/>
          </p:cNvSpPr>
          <p:nvPr>
            <p:ph type="sldNum" sz="quarter" idx="2"/>
          </p:nvPr>
        </p:nvSpPr>
        <p:spPr>
          <a:xfrm>
            <a:off x="10729455" y="986201"/>
            <a:ext cx="583665" cy="6248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235" name="Shape 235"/>
          <p:cNvSpPr>
            <a:spLocks noGrp="1"/>
          </p:cNvSpPr>
          <p:nvPr>
            <p:ph type="title"/>
          </p:nvPr>
        </p:nvSpPr>
        <p:spPr>
          <a:xfrm>
            <a:off x="914400" y="2130425"/>
            <a:ext cx="10363200" cy="1470025"/>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236" name="Shape 236"/>
          <p:cNvSpPr>
            <a:spLocks noGrp="1"/>
          </p:cNvSpPr>
          <p:nvPr>
            <p:ph type="body" sz="quarter" idx="1" hasCustomPrompt="1"/>
          </p:nvPr>
        </p:nvSpPr>
        <p:spPr>
          <a:xfrm>
            <a:off x="1828800" y="3886200"/>
            <a:ext cx="8534400" cy="1752600"/>
          </a:xfrm>
          <a:prstGeom prst="rect">
            <a:avLst/>
          </a:prstGeom>
        </p:spPr>
        <p:txBody>
          <a:bodyPr>
            <a:normAutofit/>
          </a:bodyPr>
          <a:lstStyle>
            <a:lvl1pPr marL="0" indent="0" algn="ctr">
              <a:lnSpc>
                <a:spcPct val="100000"/>
              </a:lnSpc>
              <a:spcBef>
                <a:spcPts val="700"/>
              </a:spcBef>
              <a:buSzTx/>
              <a:buFontTx/>
              <a:buNone/>
              <a:defRPr sz="3200">
                <a:solidFill>
                  <a:srgbClr val="888888"/>
                </a:solidFill>
                <a:latin typeface="Calibri" panose="020F0502020204030204"/>
                <a:ea typeface="Calibri" panose="020F0502020204030204"/>
                <a:cs typeface="Calibri" panose="020F0502020204030204"/>
                <a:sym typeface="Calibri" panose="020F0502020204030204"/>
              </a:defRPr>
            </a:lvl1pPr>
          </a:lstStyle>
          <a:p>
            <a:r>
              <a:t>单击此处编辑母版副标题样式</a:t>
            </a:r>
          </a:p>
        </p:txBody>
      </p:sp>
      <p:sp>
        <p:nvSpPr>
          <p:cNvPr id="237" name="Shape 237"/>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44" name="Shape 244"/>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245" name="Shape 245"/>
          <p:cNvSpPr>
            <a:spLocks noGrp="1"/>
          </p:cNvSpPr>
          <p:nvPr>
            <p:ph type="body" idx="1"/>
          </p:nvPr>
        </p:nvSpPr>
        <p:spPr>
          <a:xfrm>
            <a:off x="609600" y="1600200"/>
            <a:ext cx="10972800" cy="4525963"/>
          </a:xfrm>
          <a:prstGeom prst="rect">
            <a:avLst/>
          </a:prstGeom>
        </p:spPr>
        <p:txBody>
          <a:bodyPr>
            <a:normAutofit/>
          </a:bodyPr>
          <a:lstStyle>
            <a:lvl1pPr marL="342900" indent="-342900">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1pPr>
            <a:lvl2pPr marL="783590" indent="-32639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2pPr>
            <a:lvl3pPr>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3pPr>
            <a:lvl4pPr marL="17373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4pPr>
            <a:lvl5pPr marL="21945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5pPr>
          </a:lstStyle>
          <a:p>
            <a:r>
              <a:t>单击此处编辑母版文本样式</a:t>
            </a:r>
          </a:p>
          <a:p>
            <a:pPr lvl="1"/>
            <a:r>
              <a:t>第二级</a:t>
            </a:r>
          </a:p>
          <a:p>
            <a:pPr lvl="2"/>
            <a:r>
              <a:t>第三级</a:t>
            </a:r>
          </a:p>
          <a:p>
            <a:pPr lvl="3"/>
            <a:r>
              <a:t>第四级</a:t>
            </a:r>
          </a:p>
          <a:p>
            <a:pPr lvl="4"/>
            <a:r>
              <a:t>第五级</a:t>
            </a:r>
          </a:p>
        </p:txBody>
      </p:sp>
      <p:sp>
        <p:nvSpPr>
          <p:cNvPr id="246" name="Shape 246"/>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53" name="Shape 253"/>
          <p:cNvSpPr>
            <a:spLocks noGrp="1"/>
          </p:cNvSpPr>
          <p:nvPr>
            <p:ph type="title"/>
          </p:nvPr>
        </p:nvSpPr>
        <p:spPr>
          <a:xfrm>
            <a:off x="963084" y="4406900"/>
            <a:ext cx="10363201" cy="1362075"/>
          </a:xfrm>
          <a:prstGeom prst="rect">
            <a:avLst/>
          </a:prstGeom>
        </p:spPr>
        <p:txBody>
          <a:bodyPr anchor="t"/>
          <a:lstStyle>
            <a:lvl1pPr>
              <a:lnSpc>
                <a:spcPct val="100000"/>
              </a:lnSpc>
              <a:defRPr sz="4000" b="1" cap="all">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254" name="Shape 254"/>
          <p:cNvSpPr>
            <a:spLocks noGrp="1"/>
          </p:cNvSpPr>
          <p:nvPr>
            <p:ph type="body" sz="quarter" idx="1"/>
          </p:nvPr>
        </p:nvSpPr>
        <p:spPr>
          <a:xfrm>
            <a:off x="963084" y="2906713"/>
            <a:ext cx="10363201" cy="1500188"/>
          </a:xfrm>
          <a:prstGeom prst="rect">
            <a:avLst/>
          </a:prstGeom>
        </p:spPr>
        <p:txBody>
          <a:bodyPr anchor="b">
            <a:normAutofit/>
          </a:bodyPr>
          <a:lstStyle>
            <a:lvl1pPr marL="0" indent="0">
              <a:lnSpc>
                <a:spcPct val="100000"/>
              </a:lnSpc>
              <a:spcBef>
                <a:spcPts val="400"/>
              </a:spcBef>
              <a:buSzTx/>
              <a:buFontTx/>
              <a:buNone/>
              <a:defRPr sz="2000">
                <a:solidFill>
                  <a:srgbClr val="888888"/>
                </a:solidFill>
                <a:latin typeface="Calibri" panose="020F0502020204030204"/>
                <a:ea typeface="Calibri" panose="020F0502020204030204"/>
                <a:cs typeface="Calibri" panose="020F0502020204030204"/>
                <a:sym typeface="Calibri" panose="020F0502020204030204"/>
              </a:defRPr>
            </a:lvl1pPr>
          </a:lstStyle>
          <a:p>
            <a:r>
              <a:t>单击此处编辑母版文本样式</a:t>
            </a:r>
          </a:p>
        </p:txBody>
      </p:sp>
      <p:sp>
        <p:nvSpPr>
          <p:cNvPr id="255" name="Shape 255"/>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262" name="Shape 262"/>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263" name="Shape 263"/>
          <p:cNvSpPr>
            <a:spLocks noGrp="1"/>
          </p:cNvSpPr>
          <p:nvPr>
            <p:ph type="body" sz="half" idx="1"/>
          </p:nvPr>
        </p:nvSpPr>
        <p:spPr>
          <a:xfrm>
            <a:off x="609600" y="1600200"/>
            <a:ext cx="5384800" cy="4525963"/>
          </a:xfrm>
          <a:prstGeom prst="rect">
            <a:avLst/>
          </a:prstGeom>
        </p:spPr>
        <p:txBody>
          <a:bodyPr>
            <a:normAutofit/>
          </a:bodyPr>
          <a:lstStyle>
            <a:lvl1pPr marL="342900" indent="-342900">
              <a:lnSpc>
                <a:spcPct val="100000"/>
              </a:lnSpc>
              <a:spcBef>
                <a:spcPts val="600"/>
              </a:spcBef>
              <a:defRPr sz="2800">
                <a:solidFill>
                  <a:srgbClr val="000000"/>
                </a:solidFill>
                <a:latin typeface="Calibri" panose="020F0502020204030204"/>
                <a:ea typeface="Calibri" panose="020F0502020204030204"/>
                <a:cs typeface="Calibri" panose="020F0502020204030204"/>
                <a:sym typeface="Calibri" panose="020F0502020204030204"/>
              </a:defRPr>
            </a:lvl1pPr>
            <a:lvl2pPr marL="790575" indent="-333375">
              <a:lnSpc>
                <a:spcPct val="100000"/>
              </a:lnSpc>
              <a:spcBef>
                <a:spcPts val="600"/>
              </a:spcBef>
              <a:buChar char="–"/>
              <a:defRPr sz="2800">
                <a:solidFill>
                  <a:srgbClr val="000000"/>
                </a:solidFill>
                <a:latin typeface="Calibri" panose="020F0502020204030204"/>
                <a:ea typeface="Calibri" panose="020F0502020204030204"/>
                <a:cs typeface="Calibri" panose="020F0502020204030204"/>
                <a:sym typeface="Calibri" panose="020F0502020204030204"/>
              </a:defRPr>
            </a:lvl2pPr>
            <a:lvl3pPr marL="1234440" indent="-320040">
              <a:lnSpc>
                <a:spcPct val="100000"/>
              </a:lnSpc>
              <a:spcBef>
                <a:spcPts val="600"/>
              </a:spcBef>
              <a:defRPr sz="2800">
                <a:solidFill>
                  <a:srgbClr val="000000"/>
                </a:solidFill>
                <a:latin typeface="Calibri" panose="020F0502020204030204"/>
                <a:ea typeface="Calibri" panose="020F0502020204030204"/>
                <a:cs typeface="Calibri" panose="020F0502020204030204"/>
                <a:sym typeface="Calibri" panose="020F0502020204030204"/>
              </a:defRPr>
            </a:lvl3pPr>
            <a:lvl4pPr marL="1727200" indent="-355600">
              <a:lnSpc>
                <a:spcPct val="100000"/>
              </a:lnSpc>
              <a:spcBef>
                <a:spcPts val="600"/>
              </a:spcBef>
              <a:buChar char="–"/>
              <a:defRPr sz="2800">
                <a:solidFill>
                  <a:srgbClr val="000000"/>
                </a:solidFill>
                <a:latin typeface="Calibri" panose="020F0502020204030204"/>
                <a:ea typeface="Calibri" panose="020F0502020204030204"/>
                <a:cs typeface="Calibri" panose="020F0502020204030204"/>
                <a:sym typeface="Calibri" panose="020F0502020204030204"/>
              </a:defRPr>
            </a:lvl4pPr>
            <a:lvl5pPr marL="2184400" indent="-355600">
              <a:lnSpc>
                <a:spcPct val="100000"/>
              </a:lnSpc>
              <a:spcBef>
                <a:spcPts val="600"/>
              </a:spcBef>
              <a:buChar char="»"/>
              <a:defRPr sz="2800">
                <a:solidFill>
                  <a:srgbClr val="000000"/>
                </a:solidFill>
                <a:latin typeface="Calibri" panose="020F0502020204030204"/>
                <a:ea typeface="Calibri" panose="020F0502020204030204"/>
                <a:cs typeface="Calibri" panose="020F0502020204030204"/>
                <a:sym typeface="Calibri" panose="020F0502020204030204"/>
              </a:defRPr>
            </a:lvl5pPr>
          </a:lstStyle>
          <a:p>
            <a:r>
              <a:t>单击此处编辑母版文本样式</a:t>
            </a:r>
          </a:p>
          <a:p>
            <a:pPr lvl="1"/>
            <a:r>
              <a:t>第二级</a:t>
            </a:r>
          </a:p>
          <a:p>
            <a:pPr lvl="2"/>
            <a:r>
              <a:t>第三级</a:t>
            </a:r>
          </a:p>
          <a:p>
            <a:pPr lvl="3"/>
            <a:r>
              <a:t>第四级</a:t>
            </a:r>
          </a:p>
          <a:p>
            <a:pPr lvl="4"/>
            <a:r>
              <a:t>第五级</a:t>
            </a:r>
          </a:p>
        </p:txBody>
      </p:sp>
      <p:sp>
        <p:nvSpPr>
          <p:cNvPr id="264" name="Shape 264"/>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271" name="Shape 271"/>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272" name="Shape 272"/>
          <p:cNvSpPr>
            <a:spLocks noGrp="1"/>
          </p:cNvSpPr>
          <p:nvPr>
            <p:ph type="body" sz="quarter" idx="1"/>
          </p:nvPr>
        </p:nvSpPr>
        <p:spPr>
          <a:xfrm>
            <a:off x="609600" y="1535112"/>
            <a:ext cx="5386917" cy="639763"/>
          </a:xfrm>
          <a:prstGeom prst="rect">
            <a:avLst/>
          </a:prstGeom>
        </p:spPr>
        <p:txBody>
          <a:bodyPr anchor="b">
            <a:normAutofit/>
          </a:bodyPr>
          <a:lstStyle>
            <a:lvl1pPr marL="0" indent="0">
              <a:lnSpc>
                <a:spcPct val="100000"/>
              </a:lnSpc>
              <a:spcBef>
                <a:spcPts val="500"/>
              </a:spcBef>
              <a:buSzTx/>
              <a:buFontTx/>
              <a:buNone/>
              <a:defRPr b="1">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单击此处编辑母版文本样式</a:t>
            </a:r>
          </a:p>
        </p:txBody>
      </p:sp>
      <p:sp>
        <p:nvSpPr>
          <p:cNvPr id="273" name="Shape 273"/>
          <p:cNvSpPr>
            <a:spLocks noGrp="1"/>
          </p:cNvSpPr>
          <p:nvPr>
            <p:ph type="body" sz="quarter" idx="13"/>
          </p:nvPr>
        </p:nvSpPr>
        <p:spPr>
          <a:xfrm>
            <a:off x="6193366" y="1535112"/>
            <a:ext cx="5389034" cy="639763"/>
          </a:xfrm>
          <a:prstGeom prst="rect">
            <a:avLst/>
          </a:prstGeom>
        </p:spPr>
        <p:txBody>
          <a:bodyPr anchor="b">
            <a:normAutofit/>
          </a:bodyPr>
          <a:lstStyle/>
          <a:p>
            <a:pPr marL="0" indent="0">
              <a:lnSpc>
                <a:spcPct val="100000"/>
              </a:lnSpc>
              <a:spcBef>
                <a:spcPts val="500"/>
              </a:spcBef>
              <a:buSzTx/>
              <a:buFontTx/>
              <a:buNone/>
              <a:defRPr b="1">
                <a:solidFill>
                  <a:srgbClr val="000000"/>
                </a:solidFill>
                <a:latin typeface="Calibri" panose="020F0502020204030204"/>
                <a:ea typeface="Calibri" panose="020F0502020204030204"/>
                <a:cs typeface="Calibri" panose="020F0502020204030204"/>
                <a:sym typeface="Calibri" panose="020F0502020204030204"/>
              </a:defRPr>
            </a:pPr>
          </a:p>
        </p:txBody>
      </p:sp>
      <p:sp>
        <p:nvSpPr>
          <p:cNvPr id="274" name="Shape 274"/>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81" name="Shape 281"/>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282" name="Shape 282"/>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89" name="Shape 289"/>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96" name="Shape 296"/>
          <p:cNvSpPr>
            <a:spLocks noGrp="1"/>
          </p:cNvSpPr>
          <p:nvPr>
            <p:ph type="title"/>
          </p:nvPr>
        </p:nvSpPr>
        <p:spPr>
          <a:xfrm>
            <a:off x="609600" y="273050"/>
            <a:ext cx="4011084" cy="1162050"/>
          </a:xfrm>
          <a:prstGeom prst="rect">
            <a:avLst/>
          </a:prstGeom>
        </p:spPr>
        <p:txBody>
          <a:bodyPr anchor="b"/>
          <a:lstStyle>
            <a:lvl1pPr>
              <a:lnSpc>
                <a:spcPct val="100000"/>
              </a:lnSpc>
              <a:defRPr sz="2000" b="1">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297" name="Shape 297"/>
          <p:cNvSpPr>
            <a:spLocks noGrp="1"/>
          </p:cNvSpPr>
          <p:nvPr>
            <p:ph type="body" idx="1"/>
          </p:nvPr>
        </p:nvSpPr>
        <p:spPr>
          <a:xfrm>
            <a:off x="4766733" y="273050"/>
            <a:ext cx="6815667" cy="5853113"/>
          </a:xfrm>
          <a:prstGeom prst="rect">
            <a:avLst/>
          </a:prstGeom>
        </p:spPr>
        <p:txBody>
          <a:bodyPr>
            <a:normAutofit/>
          </a:bodyPr>
          <a:lstStyle>
            <a:lvl1pPr marL="342900" indent="-342900">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1pPr>
            <a:lvl2pPr marL="783590" indent="-32639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2pPr>
            <a:lvl3pPr>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3pPr>
            <a:lvl4pPr marL="17373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4pPr>
            <a:lvl5pPr marL="21945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5pPr>
          </a:lstStyle>
          <a:p>
            <a:r>
              <a:t>单击此处编辑母版文本样式</a:t>
            </a:r>
          </a:p>
          <a:p>
            <a:pPr lvl="1"/>
            <a:r>
              <a:t>第二级</a:t>
            </a:r>
          </a:p>
          <a:p>
            <a:pPr lvl="2"/>
            <a:r>
              <a:t>第三级</a:t>
            </a:r>
          </a:p>
          <a:p>
            <a:pPr lvl="3"/>
            <a:r>
              <a:t>第四级</a:t>
            </a:r>
          </a:p>
          <a:p>
            <a:pPr lvl="4"/>
            <a:r>
              <a:t>第五级</a:t>
            </a:r>
          </a:p>
        </p:txBody>
      </p:sp>
      <p:sp>
        <p:nvSpPr>
          <p:cNvPr id="298" name="Shape 298"/>
          <p:cNvSpPr>
            <a:spLocks noGrp="1"/>
          </p:cNvSpPr>
          <p:nvPr>
            <p:ph type="body" sz="half" idx="13"/>
          </p:nvPr>
        </p:nvSpPr>
        <p:spPr>
          <a:xfrm>
            <a:off x="609599" y="1435100"/>
            <a:ext cx="4011085" cy="4691063"/>
          </a:xfrm>
          <a:prstGeom prst="rect">
            <a:avLst/>
          </a:prstGeom>
        </p:spPr>
        <p:txBody>
          <a:bodyPr>
            <a:normAutofit/>
          </a:bodyPr>
          <a:lstStyle/>
          <a:p>
            <a:pPr marL="0" indent="0">
              <a:lnSpc>
                <a:spcPct val="100000"/>
              </a:lnSpc>
              <a:spcBef>
                <a:spcPts val="300"/>
              </a:spcBef>
              <a:buSzTx/>
              <a:buFontTx/>
              <a:buNone/>
              <a:defRPr sz="1400">
                <a:solidFill>
                  <a:srgbClr val="000000"/>
                </a:solidFill>
                <a:latin typeface="Calibri" panose="020F0502020204030204"/>
                <a:ea typeface="Calibri" panose="020F0502020204030204"/>
                <a:cs typeface="Calibri" panose="020F0502020204030204"/>
                <a:sym typeface="Calibri" panose="020F0502020204030204"/>
              </a:defRPr>
            </a:pPr>
          </a:p>
        </p:txBody>
      </p:sp>
      <p:sp>
        <p:nvSpPr>
          <p:cNvPr id="299" name="Shape 299"/>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306" name="Shape 306"/>
          <p:cNvSpPr>
            <a:spLocks noGrp="1"/>
          </p:cNvSpPr>
          <p:nvPr>
            <p:ph type="title"/>
          </p:nvPr>
        </p:nvSpPr>
        <p:spPr>
          <a:xfrm>
            <a:off x="2389716" y="4800600"/>
            <a:ext cx="7315201" cy="566738"/>
          </a:xfrm>
          <a:prstGeom prst="rect">
            <a:avLst/>
          </a:prstGeom>
        </p:spPr>
        <p:txBody>
          <a:bodyPr anchor="b"/>
          <a:lstStyle>
            <a:lvl1pPr>
              <a:lnSpc>
                <a:spcPct val="100000"/>
              </a:lnSpc>
              <a:defRPr sz="2000" b="1">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07" name="Shape 307"/>
          <p:cNvSpPr>
            <a:spLocks noGrp="1"/>
          </p:cNvSpPr>
          <p:nvPr>
            <p:ph type="pic" sz="half" idx="13"/>
          </p:nvPr>
        </p:nvSpPr>
        <p:spPr>
          <a:xfrm>
            <a:off x="2389716" y="612775"/>
            <a:ext cx="7315201" cy="4114800"/>
          </a:xfrm>
          <a:prstGeom prst="rect">
            <a:avLst/>
          </a:prstGeom>
        </p:spPr>
        <p:txBody>
          <a:bodyPr lIns="91439" rIns="91439"/>
          <a:lstStyle/>
          <a:p/>
        </p:txBody>
      </p:sp>
      <p:sp>
        <p:nvSpPr>
          <p:cNvPr id="308" name="Shape 308"/>
          <p:cNvSpPr>
            <a:spLocks noGrp="1"/>
          </p:cNvSpPr>
          <p:nvPr>
            <p:ph type="body" sz="quarter" idx="1"/>
          </p:nvPr>
        </p:nvSpPr>
        <p:spPr>
          <a:xfrm>
            <a:off x="2389716" y="5367337"/>
            <a:ext cx="7315201" cy="804863"/>
          </a:xfrm>
          <a:prstGeom prst="rect">
            <a:avLst/>
          </a:prstGeom>
        </p:spPr>
        <p:txBody>
          <a:bodyPr>
            <a:normAutofit/>
          </a:bodyPr>
          <a:lstStyle>
            <a:lvl1pPr marL="0" indent="0">
              <a:lnSpc>
                <a:spcPct val="100000"/>
              </a:lnSpc>
              <a:spcBef>
                <a:spcPts val="300"/>
              </a:spcBef>
              <a:buSzTx/>
              <a:buFontTx/>
              <a:buNone/>
              <a:defRPr sz="1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单击此处编辑母版文本样式</a:t>
            </a:r>
          </a:p>
        </p:txBody>
      </p:sp>
      <p:sp>
        <p:nvSpPr>
          <p:cNvPr id="309" name="Shape 309"/>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316" name="Shape 316"/>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17" name="Shape 317"/>
          <p:cNvSpPr>
            <a:spLocks noGrp="1"/>
          </p:cNvSpPr>
          <p:nvPr>
            <p:ph type="body" idx="1"/>
          </p:nvPr>
        </p:nvSpPr>
        <p:spPr>
          <a:xfrm>
            <a:off x="609600" y="1600200"/>
            <a:ext cx="10972800" cy="4525963"/>
          </a:xfrm>
          <a:prstGeom prst="rect">
            <a:avLst/>
          </a:prstGeom>
        </p:spPr>
        <p:txBody>
          <a:bodyPr>
            <a:normAutofit/>
          </a:bodyPr>
          <a:lstStyle>
            <a:lvl1pPr marL="342900" indent="-342900">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1pPr>
            <a:lvl2pPr marL="783590" indent="-32639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2pPr>
            <a:lvl3pPr>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3pPr>
            <a:lvl4pPr marL="17373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4pPr>
            <a:lvl5pPr marL="21945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5pPr>
          </a:lstStyle>
          <a:p>
            <a:r>
              <a:t>单击此处编辑母版文本样式</a:t>
            </a:r>
          </a:p>
          <a:p>
            <a:pPr lvl="1"/>
            <a:r>
              <a:t>第二级</a:t>
            </a:r>
          </a:p>
          <a:p>
            <a:pPr lvl="2"/>
            <a:r>
              <a:t>第三级</a:t>
            </a:r>
          </a:p>
          <a:p>
            <a:pPr lvl="3"/>
            <a:r>
              <a:t>第四级</a:t>
            </a:r>
          </a:p>
          <a:p>
            <a:pPr lvl="4"/>
            <a:r>
              <a:t>第五级</a:t>
            </a:r>
          </a:p>
        </p:txBody>
      </p:sp>
      <p:sp>
        <p:nvSpPr>
          <p:cNvPr id="318" name="Shape 318"/>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垂直排列标题与文本">
    <p:spTree>
      <p:nvGrpSpPr>
        <p:cNvPr id="1" name=""/>
        <p:cNvGrpSpPr/>
        <p:nvPr/>
      </p:nvGrpSpPr>
      <p:grpSpPr>
        <a:xfrm>
          <a:off x="0" y="0"/>
          <a:ext cx="0" cy="0"/>
          <a:chOff x="0" y="0"/>
          <a:chExt cx="0" cy="0"/>
        </a:xfrm>
      </p:grpSpPr>
      <p:sp>
        <p:nvSpPr>
          <p:cNvPr id="325" name="Shape 325"/>
          <p:cNvSpPr>
            <a:spLocks noGrp="1"/>
          </p:cNvSpPr>
          <p:nvPr>
            <p:ph type="title"/>
          </p:nvPr>
        </p:nvSpPr>
        <p:spPr>
          <a:xfrm>
            <a:off x="8839200" y="274638"/>
            <a:ext cx="2743200" cy="5851526"/>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26" name="Shape 326"/>
          <p:cNvSpPr>
            <a:spLocks noGrp="1"/>
          </p:cNvSpPr>
          <p:nvPr>
            <p:ph type="body" idx="1"/>
          </p:nvPr>
        </p:nvSpPr>
        <p:spPr>
          <a:xfrm>
            <a:off x="609600" y="274638"/>
            <a:ext cx="8026400" cy="5851526"/>
          </a:xfrm>
          <a:prstGeom prst="rect">
            <a:avLst/>
          </a:prstGeom>
        </p:spPr>
        <p:txBody>
          <a:bodyPr>
            <a:normAutofit/>
          </a:bodyPr>
          <a:lstStyle>
            <a:lvl1pPr marL="342900" indent="-342900">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1pPr>
            <a:lvl2pPr marL="783590" indent="-32639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2pPr>
            <a:lvl3pPr>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3pPr>
            <a:lvl4pPr marL="17373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4pPr>
            <a:lvl5pPr marL="21945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5pPr>
          </a:lstStyle>
          <a:p>
            <a:r>
              <a:t>单击此处编辑母版文本样式</a:t>
            </a:r>
          </a:p>
          <a:p>
            <a:pPr lvl="1"/>
            <a:r>
              <a:t>第二级</a:t>
            </a:r>
          </a:p>
          <a:p>
            <a:pPr lvl="2"/>
            <a:r>
              <a:t>第三级</a:t>
            </a:r>
          </a:p>
          <a:p>
            <a:pPr lvl="3"/>
            <a:r>
              <a:t>第四级</a:t>
            </a:r>
          </a:p>
          <a:p>
            <a:pPr lvl="4"/>
            <a:r>
              <a:t>第五级</a:t>
            </a:r>
          </a:p>
        </p:txBody>
      </p:sp>
      <p:sp>
        <p:nvSpPr>
          <p:cNvPr id="327" name="Shape 327"/>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334" name="Shape 334"/>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35" name="Shape 335"/>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342" name="Shape 342"/>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43" name="Shape 343"/>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2_自定义版式">
    <p:spTree>
      <p:nvGrpSpPr>
        <p:cNvPr id="1" name=""/>
        <p:cNvGrpSpPr/>
        <p:nvPr/>
      </p:nvGrpSpPr>
      <p:grpSpPr>
        <a:xfrm>
          <a:off x="0" y="0"/>
          <a:ext cx="0" cy="0"/>
          <a:chOff x="0" y="0"/>
          <a:chExt cx="0" cy="0"/>
        </a:xfrm>
      </p:grpSpPr>
      <p:sp>
        <p:nvSpPr>
          <p:cNvPr id="350" name="Shape 350"/>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51" name="Shape 351"/>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358" name="Shape 358"/>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59" name="Shape 359"/>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366" name="Shape 366"/>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67" name="Shape 367"/>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5_自定义版式">
    <p:spTree>
      <p:nvGrpSpPr>
        <p:cNvPr id="1" name=""/>
        <p:cNvGrpSpPr/>
        <p:nvPr/>
      </p:nvGrpSpPr>
      <p:grpSpPr>
        <a:xfrm>
          <a:off x="0" y="0"/>
          <a:ext cx="0" cy="0"/>
          <a:chOff x="0" y="0"/>
          <a:chExt cx="0" cy="0"/>
        </a:xfrm>
      </p:grpSpPr>
      <p:sp>
        <p:nvSpPr>
          <p:cNvPr id="374" name="Shape 374"/>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75" name="Shape 375"/>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6_自定义版式">
    <p:spTree>
      <p:nvGrpSpPr>
        <p:cNvPr id="1" name=""/>
        <p:cNvGrpSpPr/>
        <p:nvPr/>
      </p:nvGrpSpPr>
      <p:grpSpPr>
        <a:xfrm>
          <a:off x="0" y="0"/>
          <a:ext cx="0" cy="0"/>
          <a:chOff x="0" y="0"/>
          <a:chExt cx="0" cy="0"/>
        </a:xfrm>
      </p:grpSpPr>
      <p:sp>
        <p:nvSpPr>
          <p:cNvPr id="382" name="Shape 382"/>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83" name="Shape 383"/>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7_自定义版式">
    <p:spTree>
      <p:nvGrpSpPr>
        <p:cNvPr id="1" name=""/>
        <p:cNvGrpSpPr/>
        <p:nvPr/>
      </p:nvGrpSpPr>
      <p:grpSpPr>
        <a:xfrm>
          <a:off x="0" y="0"/>
          <a:ext cx="0" cy="0"/>
          <a:chOff x="0" y="0"/>
          <a:chExt cx="0" cy="0"/>
        </a:xfrm>
      </p:grpSpPr>
      <p:sp>
        <p:nvSpPr>
          <p:cNvPr id="390" name="Shape 390"/>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91" name="Shape 391"/>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8_自定义版式">
    <p:spTree>
      <p:nvGrpSpPr>
        <p:cNvPr id="1" name=""/>
        <p:cNvGrpSpPr/>
        <p:nvPr/>
      </p:nvGrpSpPr>
      <p:grpSpPr>
        <a:xfrm>
          <a:off x="0" y="0"/>
          <a:ext cx="0" cy="0"/>
          <a:chOff x="0" y="0"/>
          <a:chExt cx="0" cy="0"/>
        </a:xfrm>
      </p:grpSpPr>
      <p:sp>
        <p:nvSpPr>
          <p:cNvPr id="398" name="Shape 398"/>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399" name="Shape 399"/>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sp>
        <p:nvSpPr>
          <p:cNvPr id="406" name="Shape 406"/>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07" name="Shape 407"/>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0_自定义版式">
    <p:spTree>
      <p:nvGrpSpPr>
        <p:cNvPr id="1" name=""/>
        <p:cNvGrpSpPr/>
        <p:nvPr/>
      </p:nvGrpSpPr>
      <p:grpSpPr>
        <a:xfrm>
          <a:off x="0" y="0"/>
          <a:ext cx="0" cy="0"/>
          <a:chOff x="0" y="0"/>
          <a:chExt cx="0" cy="0"/>
        </a:xfrm>
      </p:grpSpPr>
      <p:sp>
        <p:nvSpPr>
          <p:cNvPr id="414" name="Shape 414"/>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15" name="Shape 415"/>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11_自定义版式">
    <p:spTree>
      <p:nvGrpSpPr>
        <p:cNvPr id="1" name=""/>
        <p:cNvGrpSpPr/>
        <p:nvPr/>
      </p:nvGrpSpPr>
      <p:grpSpPr>
        <a:xfrm>
          <a:off x="0" y="0"/>
          <a:ext cx="0" cy="0"/>
          <a:chOff x="0" y="0"/>
          <a:chExt cx="0" cy="0"/>
        </a:xfrm>
      </p:grpSpPr>
      <p:sp>
        <p:nvSpPr>
          <p:cNvPr id="422" name="Shape 422"/>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23" name="Shape 423"/>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12_自定义版式">
    <p:spTree>
      <p:nvGrpSpPr>
        <p:cNvPr id="1" name=""/>
        <p:cNvGrpSpPr/>
        <p:nvPr/>
      </p:nvGrpSpPr>
      <p:grpSpPr>
        <a:xfrm>
          <a:off x="0" y="0"/>
          <a:ext cx="0" cy="0"/>
          <a:chOff x="0" y="0"/>
          <a:chExt cx="0" cy="0"/>
        </a:xfrm>
      </p:grpSpPr>
      <p:sp>
        <p:nvSpPr>
          <p:cNvPr id="430" name="Shape 430"/>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31" name="Shape 431"/>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13_自定义版式">
    <p:spTree>
      <p:nvGrpSpPr>
        <p:cNvPr id="1" name=""/>
        <p:cNvGrpSpPr/>
        <p:nvPr/>
      </p:nvGrpSpPr>
      <p:grpSpPr>
        <a:xfrm>
          <a:off x="0" y="0"/>
          <a:ext cx="0" cy="0"/>
          <a:chOff x="0" y="0"/>
          <a:chExt cx="0" cy="0"/>
        </a:xfrm>
      </p:grpSpPr>
      <p:sp>
        <p:nvSpPr>
          <p:cNvPr id="438" name="Shape 438"/>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39" name="Shape 439"/>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4_自定义版式">
    <p:spTree>
      <p:nvGrpSpPr>
        <p:cNvPr id="1" name=""/>
        <p:cNvGrpSpPr/>
        <p:nvPr/>
      </p:nvGrpSpPr>
      <p:grpSpPr>
        <a:xfrm>
          <a:off x="0" y="0"/>
          <a:ext cx="0" cy="0"/>
          <a:chOff x="0" y="0"/>
          <a:chExt cx="0" cy="0"/>
        </a:xfrm>
      </p:grpSpPr>
      <p:sp>
        <p:nvSpPr>
          <p:cNvPr id="446" name="Shape 446"/>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47" name="Shape 447"/>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15_自定义版式">
    <p:spTree>
      <p:nvGrpSpPr>
        <p:cNvPr id="1" name=""/>
        <p:cNvGrpSpPr/>
        <p:nvPr/>
      </p:nvGrpSpPr>
      <p:grpSpPr>
        <a:xfrm>
          <a:off x="0" y="0"/>
          <a:ext cx="0" cy="0"/>
          <a:chOff x="0" y="0"/>
          <a:chExt cx="0" cy="0"/>
        </a:xfrm>
      </p:grpSpPr>
      <p:sp>
        <p:nvSpPr>
          <p:cNvPr id="454" name="Shape 454"/>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55" name="Shape 455"/>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6_自定义版式">
    <p:spTree>
      <p:nvGrpSpPr>
        <p:cNvPr id="1" name=""/>
        <p:cNvGrpSpPr/>
        <p:nvPr/>
      </p:nvGrpSpPr>
      <p:grpSpPr>
        <a:xfrm>
          <a:off x="0" y="0"/>
          <a:ext cx="0" cy="0"/>
          <a:chOff x="0" y="0"/>
          <a:chExt cx="0" cy="0"/>
        </a:xfrm>
      </p:grpSpPr>
      <p:sp>
        <p:nvSpPr>
          <p:cNvPr id="462" name="Shape 462"/>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63" name="Shape 463"/>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7_自定义版式">
    <p:spTree>
      <p:nvGrpSpPr>
        <p:cNvPr id="1" name=""/>
        <p:cNvGrpSpPr/>
        <p:nvPr/>
      </p:nvGrpSpPr>
      <p:grpSpPr>
        <a:xfrm>
          <a:off x="0" y="0"/>
          <a:ext cx="0" cy="0"/>
          <a:chOff x="0" y="0"/>
          <a:chExt cx="0" cy="0"/>
        </a:xfrm>
      </p:grpSpPr>
      <p:sp>
        <p:nvSpPr>
          <p:cNvPr id="470" name="Shape 470"/>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71" name="Shape 471"/>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8_自定义版式">
    <p:spTree>
      <p:nvGrpSpPr>
        <p:cNvPr id="1" name=""/>
        <p:cNvGrpSpPr/>
        <p:nvPr/>
      </p:nvGrpSpPr>
      <p:grpSpPr>
        <a:xfrm>
          <a:off x="0" y="0"/>
          <a:ext cx="0" cy="0"/>
          <a:chOff x="0" y="0"/>
          <a:chExt cx="0" cy="0"/>
        </a:xfrm>
      </p:grpSpPr>
      <p:sp>
        <p:nvSpPr>
          <p:cNvPr id="478" name="Shape 478"/>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79" name="Shape 479"/>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9_自定义版式">
    <p:spTree>
      <p:nvGrpSpPr>
        <p:cNvPr id="1" name=""/>
        <p:cNvGrpSpPr/>
        <p:nvPr/>
      </p:nvGrpSpPr>
      <p:grpSpPr>
        <a:xfrm>
          <a:off x="0" y="0"/>
          <a:ext cx="0" cy="0"/>
          <a:chOff x="0" y="0"/>
          <a:chExt cx="0" cy="0"/>
        </a:xfrm>
      </p:grpSpPr>
      <p:sp>
        <p:nvSpPr>
          <p:cNvPr id="486" name="Shape 486"/>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87" name="Shape 487"/>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0_自定义版式">
    <p:spTree>
      <p:nvGrpSpPr>
        <p:cNvPr id="1" name=""/>
        <p:cNvGrpSpPr/>
        <p:nvPr/>
      </p:nvGrpSpPr>
      <p:grpSpPr>
        <a:xfrm>
          <a:off x="0" y="0"/>
          <a:ext cx="0" cy="0"/>
          <a:chOff x="0" y="0"/>
          <a:chExt cx="0" cy="0"/>
        </a:xfrm>
      </p:grpSpPr>
      <p:sp>
        <p:nvSpPr>
          <p:cNvPr id="494" name="Shape 494"/>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495" name="Shape 495"/>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1_自定义版式">
    <p:spTree>
      <p:nvGrpSpPr>
        <p:cNvPr id="1" name=""/>
        <p:cNvGrpSpPr/>
        <p:nvPr/>
      </p:nvGrpSpPr>
      <p:grpSpPr>
        <a:xfrm>
          <a:off x="0" y="0"/>
          <a:ext cx="0" cy="0"/>
          <a:chOff x="0" y="0"/>
          <a:chExt cx="0" cy="0"/>
        </a:xfrm>
      </p:grpSpPr>
      <p:sp>
        <p:nvSpPr>
          <p:cNvPr id="502" name="Shape 502"/>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503" name="Shape 503"/>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510" name="Shape 510"/>
          <p:cNvSpPr>
            <a:spLocks noGrp="1"/>
          </p:cNvSpPr>
          <p:nvPr>
            <p:ph type="title"/>
          </p:nvPr>
        </p:nvSpPr>
        <p:spPr>
          <a:xfrm>
            <a:off x="914400" y="2130425"/>
            <a:ext cx="10363200" cy="1470025"/>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511" name="Shape 511"/>
          <p:cNvSpPr>
            <a:spLocks noGrp="1"/>
          </p:cNvSpPr>
          <p:nvPr>
            <p:ph type="body" sz="quarter" idx="1" hasCustomPrompt="1"/>
          </p:nvPr>
        </p:nvSpPr>
        <p:spPr>
          <a:xfrm>
            <a:off x="1828800" y="3886200"/>
            <a:ext cx="8534400" cy="1752600"/>
          </a:xfrm>
          <a:prstGeom prst="rect">
            <a:avLst/>
          </a:prstGeom>
        </p:spPr>
        <p:txBody>
          <a:bodyPr>
            <a:normAutofit/>
          </a:bodyPr>
          <a:lstStyle>
            <a:lvl1pPr marL="0" indent="0" algn="ctr">
              <a:lnSpc>
                <a:spcPct val="100000"/>
              </a:lnSpc>
              <a:spcBef>
                <a:spcPts val="700"/>
              </a:spcBef>
              <a:buSzTx/>
              <a:buFontTx/>
              <a:buNone/>
              <a:defRPr sz="3200">
                <a:solidFill>
                  <a:srgbClr val="888888"/>
                </a:solidFill>
                <a:latin typeface="Calibri" panose="020F0502020204030204"/>
                <a:ea typeface="Calibri" panose="020F0502020204030204"/>
                <a:cs typeface="Calibri" panose="020F0502020204030204"/>
                <a:sym typeface="Calibri" panose="020F0502020204030204"/>
              </a:defRPr>
            </a:lvl1pPr>
          </a:lstStyle>
          <a:p>
            <a:r>
              <a:t>单击此处编辑母版副标题样式</a:t>
            </a:r>
          </a:p>
        </p:txBody>
      </p:sp>
      <p:sp>
        <p:nvSpPr>
          <p:cNvPr id="512" name="Shape 512"/>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519" name="Shape 519"/>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520" name="Shape 520"/>
          <p:cNvSpPr>
            <a:spLocks noGrp="1"/>
          </p:cNvSpPr>
          <p:nvPr>
            <p:ph type="body" idx="1"/>
          </p:nvPr>
        </p:nvSpPr>
        <p:spPr>
          <a:xfrm>
            <a:off x="609600" y="1600200"/>
            <a:ext cx="10972800" cy="4525963"/>
          </a:xfrm>
          <a:prstGeom prst="rect">
            <a:avLst/>
          </a:prstGeom>
        </p:spPr>
        <p:txBody>
          <a:bodyPr>
            <a:normAutofit/>
          </a:bodyPr>
          <a:lstStyle>
            <a:lvl1pPr marL="342900" indent="-342900">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1pPr>
            <a:lvl2pPr marL="783590" indent="-32639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2pPr>
            <a:lvl3pPr>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3pPr>
            <a:lvl4pPr marL="17373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4pPr>
            <a:lvl5pPr marL="21945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5pPr>
          </a:lstStyle>
          <a:p>
            <a:r>
              <a:t>单击此处编辑母版文本样式</a:t>
            </a:r>
          </a:p>
          <a:p>
            <a:pPr lvl="1"/>
            <a:r>
              <a:t>第二级</a:t>
            </a:r>
          </a:p>
          <a:p>
            <a:pPr lvl="2"/>
            <a:r>
              <a:t>第三级</a:t>
            </a:r>
          </a:p>
          <a:p>
            <a:pPr lvl="3"/>
            <a:r>
              <a:t>第四级</a:t>
            </a:r>
          </a:p>
          <a:p>
            <a:pPr lvl="4"/>
            <a:r>
              <a:t>第五级</a:t>
            </a:r>
          </a:p>
        </p:txBody>
      </p:sp>
      <p:sp>
        <p:nvSpPr>
          <p:cNvPr id="521" name="Shape 521"/>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528" name="Shape 528"/>
          <p:cNvSpPr>
            <a:spLocks noGrp="1"/>
          </p:cNvSpPr>
          <p:nvPr>
            <p:ph type="title"/>
          </p:nvPr>
        </p:nvSpPr>
        <p:spPr>
          <a:xfrm>
            <a:off x="963084" y="4406900"/>
            <a:ext cx="10363201" cy="1362075"/>
          </a:xfrm>
          <a:prstGeom prst="rect">
            <a:avLst/>
          </a:prstGeom>
        </p:spPr>
        <p:txBody>
          <a:bodyPr anchor="t"/>
          <a:lstStyle>
            <a:lvl1pPr>
              <a:lnSpc>
                <a:spcPct val="100000"/>
              </a:lnSpc>
              <a:defRPr sz="4000" b="1" cap="all">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529" name="Shape 529"/>
          <p:cNvSpPr>
            <a:spLocks noGrp="1"/>
          </p:cNvSpPr>
          <p:nvPr>
            <p:ph type="body" sz="quarter" idx="1"/>
          </p:nvPr>
        </p:nvSpPr>
        <p:spPr>
          <a:xfrm>
            <a:off x="963084" y="2906713"/>
            <a:ext cx="10363201" cy="1500188"/>
          </a:xfrm>
          <a:prstGeom prst="rect">
            <a:avLst/>
          </a:prstGeom>
        </p:spPr>
        <p:txBody>
          <a:bodyPr anchor="b">
            <a:normAutofit/>
          </a:bodyPr>
          <a:lstStyle>
            <a:lvl1pPr marL="0" indent="0">
              <a:lnSpc>
                <a:spcPct val="100000"/>
              </a:lnSpc>
              <a:spcBef>
                <a:spcPts val="400"/>
              </a:spcBef>
              <a:buSzTx/>
              <a:buFontTx/>
              <a:buNone/>
              <a:defRPr sz="2000">
                <a:solidFill>
                  <a:srgbClr val="888888"/>
                </a:solidFill>
                <a:latin typeface="Calibri" panose="020F0502020204030204"/>
                <a:ea typeface="Calibri" panose="020F0502020204030204"/>
                <a:cs typeface="Calibri" panose="020F0502020204030204"/>
                <a:sym typeface="Calibri" panose="020F0502020204030204"/>
              </a:defRPr>
            </a:lvl1pPr>
          </a:lstStyle>
          <a:p>
            <a:r>
              <a:t>单击此处编辑母版文本样式</a:t>
            </a:r>
          </a:p>
        </p:txBody>
      </p:sp>
      <p:sp>
        <p:nvSpPr>
          <p:cNvPr id="530" name="Shape 530"/>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537" name="Shape 537"/>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538" name="Shape 538"/>
          <p:cNvSpPr>
            <a:spLocks noGrp="1"/>
          </p:cNvSpPr>
          <p:nvPr>
            <p:ph type="body" sz="half" idx="1"/>
          </p:nvPr>
        </p:nvSpPr>
        <p:spPr>
          <a:xfrm>
            <a:off x="609600" y="1600200"/>
            <a:ext cx="5384800" cy="4525963"/>
          </a:xfrm>
          <a:prstGeom prst="rect">
            <a:avLst/>
          </a:prstGeom>
        </p:spPr>
        <p:txBody>
          <a:bodyPr>
            <a:normAutofit/>
          </a:bodyPr>
          <a:lstStyle>
            <a:lvl1pPr marL="342900" indent="-342900">
              <a:lnSpc>
                <a:spcPct val="100000"/>
              </a:lnSpc>
              <a:spcBef>
                <a:spcPts val="600"/>
              </a:spcBef>
              <a:defRPr sz="2800">
                <a:solidFill>
                  <a:srgbClr val="000000"/>
                </a:solidFill>
                <a:latin typeface="Calibri" panose="020F0502020204030204"/>
                <a:ea typeface="Calibri" panose="020F0502020204030204"/>
                <a:cs typeface="Calibri" panose="020F0502020204030204"/>
                <a:sym typeface="Calibri" panose="020F0502020204030204"/>
              </a:defRPr>
            </a:lvl1pPr>
            <a:lvl2pPr marL="790575" indent="-333375">
              <a:lnSpc>
                <a:spcPct val="100000"/>
              </a:lnSpc>
              <a:spcBef>
                <a:spcPts val="600"/>
              </a:spcBef>
              <a:buChar char="–"/>
              <a:defRPr sz="2800">
                <a:solidFill>
                  <a:srgbClr val="000000"/>
                </a:solidFill>
                <a:latin typeface="Calibri" panose="020F0502020204030204"/>
                <a:ea typeface="Calibri" panose="020F0502020204030204"/>
                <a:cs typeface="Calibri" panose="020F0502020204030204"/>
                <a:sym typeface="Calibri" panose="020F0502020204030204"/>
              </a:defRPr>
            </a:lvl2pPr>
            <a:lvl3pPr marL="1234440" indent="-320040">
              <a:lnSpc>
                <a:spcPct val="100000"/>
              </a:lnSpc>
              <a:spcBef>
                <a:spcPts val="600"/>
              </a:spcBef>
              <a:defRPr sz="2800">
                <a:solidFill>
                  <a:srgbClr val="000000"/>
                </a:solidFill>
                <a:latin typeface="Calibri" panose="020F0502020204030204"/>
                <a:ea typeface="Calibri" panose="020F0502020204030204"/>
                <a:cs typeface="Calibri" panose="020F0502020204030204"/>
                <a:sym typeface="Calibri" panose="020F0502020204030204"/>
              </a:defRPr>
            </a:lvl3pPr>
            <a:lvl4pPr marL="1727200" indent="-355600">
              <a:lnSpc>
                <a:spcPct val="100000"/>
              </a:lnSpc>
              <a:spcBef>
                <a:spcPts val="600"/>
              </a:spcBef>
              <a:buChar char="–"/>
              <a:defRPr sz="2800">
                <a:solidFill>
                  <a:srgbClr val="000000"/>
                </a:solidFill>
                <a:latin typeface="Calibri" panose="020F0502020204030204"/>
                <a:ea typeface="Calibri" panose="020F0502020204030204"/>
                <a:cs typeface="Calibri" panose="020F0502020204030204"/>
                <a:sym typeface="Calibri" panose="020F0502020204030204"/>
              </a:defRPr>
            </a:lvl4pPr>
            <a:lvl5pPr marL="2184400" indent="-355600">
              <a:lnSpc>
                <a:spcPct val="100000"/>
              </a:lnSpc>
              <a:spcBef>
                <a:spcPts val="600"/>
              </a:spcBef>
              <a:buChar char="»"/>
              <a:defRPr sz="2800">
                <a:solidFill>
                  <a:srgbClr val="000000"/>
                </a:solidFill>
                <a:latin typeface="Calibri" panose="020F0502020204030204"/>
                <a:ea typeface="Calibri" panose="020F0502020204030204"/>
                <a:cs typeface="Calibri" panose="020F0502020204030204"/>
                <a:sym typeface="Calibri" panose="020F0502020204030204"/>
              </a:defRPr>
            </a:lvl5pPr>
          </a:lstStyle>
          <a:p>
            <a:r>
              <a:t>单击此处编辑母版文本样式</a:t>
            </a:r>
          </a:p>
          <a:p>
            <a:pPr lvl="1"/>
            <a:r>
              <a:t>第二级</a:t>
            </a:r>
          </a:p>
          <a:p>
            <a:pPr lvl="2"/>
            <a:r>
              <a:t>第三级</a:t>
            </a:r>
          </a:p>
          <a:p>
            <a:pPr lvl="3"/>
            <a:r>
              <a:t>第四级</a:t>
            </a:r>
          </a:p>
          <a:p>
            <a:pPr lvl="4"/>
            <a:r>
              <a:t>第五级</a:t>
            </a:r>
          </a:p>
        </p:txBody>
      </p:sp>
      <p:sp>
        <p:nvSpPr>
          <p:cNvPr id="539" name="Shape 539"/>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46" name="Shape 546"/>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547" name="Shape 547"/>
          <p:cNvSpPr>
            <a:spLocks noGrp="1"/>
          </p:cNvSpPr>
          <p:nvPr>
            <p:ph type="body" sz="quarter" idx="1"/>
          </p:nvPr>
        </p:nvSpPr>
        <p:spPr>
          <a:xfrm>
            <a:off x="609600" y="1535112"/>
            <a:ext cx="5386917" cy="639763"/>
          </a:xfrm>
          <a:prstGeom prst="rect">
            <a:avLst/>
          </a:prstGeom>
        </p:spPr>
        <p:txBody>
          <a:bodyPr anchor="b">
            <a:normAutofit/>
          </a:bodyPr>
          <a:lstStyle>
            <a:lvl1pPr marL="0" indent="0">
              <a:lnSpc>
                <a:spcPct val="100000"/>
              </a:lnSpc>
              <a:spcBef>
                <a:spcPts val="500"/>
              </a:spcBef>
              <a:buSzTx/>
              <a:buFontTx/>
              <a:buNone/>
              <a:defRPr b="1">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单击此处编辑母版文本样式</a:t>
            </a:r>
          </a:p>
        </p:txBody>
      </p:sp>
      <p:sp>
        <p:nvSpPr>
          <p:cNvPr id="548" name="Shape 548"/>
          <p:cNvSpPr>
            <a:spLocks noGrp="1"/>
          </p:cNvSpPr>
          <p:nvPr>
            <p:ph type="body" sz="quarter" idx="13"/>
          </p:nvPr>
        </p:nvSpPr>
        <p:spPr>
          <a:xfrm>
            <a:off x="6193366" y="1535112"/>
            <a:ext cx="5389034" cy="639763"/>
          </a:xfrm>
          <a:prstGeom prst="rect">
            <a:avLst/>
          </a:prstGeom>
        </p:spPr>
        <p:txBody>
          <a:bodyPr anchor="b">
            <a:normAutofit/>
          </a:bodyPr>
          <a:lstStyle/>
          <a:p>
            <a:pPr marL="0" indent="0">
              <a:lnSpc>
                <a:spcPct val="100000"/>
              </a:lnSpc>
              <a:spcBef>
                <a:spcPts val="500"/>
              </a:spcBef>
              <a:buSzTx/>
              <a:buFontTx/>
              <a:buNone/>
              <a:defRPr b="1">
                <a:solidFill>
                  <a:srgbClr val="000000"/>
                </a:solidFill>
                <a:latin typeface="Calibri" panose="020F0502020204030204"/>
                <a:ea typeface="Calibri" panose="020F0502020204030204"/>
                <a:cs typeface="Calibri" panose="020F0502020204030204"/>
                <a:sym typeface="Calibri" panose="020F0502020204030204"/>
              </a:defRPr>
            </a:pPr>
          </a:p>
        </p:txBody>
      </p:sp>
      <p:sp>
        <p:nvSpPr>
          <p:cNvPr id="549" name="Shape 549"/>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56" name="Shape 556"/>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557" name="Shape 557"/>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564" name="Shape 564"/>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571" name="Shape 571"/>
          <p:cNvSpPr>
            <a:spLocks noGrp="1"/>
          </p:cNvSpPr>
          <p:nvPr>
            <p:ph type="title"/>
          </p:nvPr>
        </p:nvSpPr>
        <p:spPr>
          <a:xfrm>
            <a:off x="609600" y="273050"/>
            <a:ext cx="4011084" cy="1162050"/>
          </a:xfrm>
          <a:prstGeom prst="rect">
            <a:avLst/>
          </a:prstGeom>
        </p:spPr>
        <p:txBody>
          <a:bodyPr anchor="b"/>
          <a:lstStyle>
            <a:lvl1pPr>
              <a:lnSpc>
                <a:spcPct val="100000"/>
              </a:lnSpc>
              <a:defRPr sz="2000" b="1">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572" name="Shape 572"/>
          <p:cNvSpPr>
            <a:spLocks noGrp="1"/>
          </p:cNvSpPr>
          <p:nvPr>
            <p:ph type="body" idx="1"/>
          </p:nvPr>
        </p:nvSpPr>
        <p:spPr>
          <a:xfrm>
            <a:off x="4766733" y="273050"/>
            <a:ext cx="6815667" cy="5853113"/>
          </a:xfrm>
          <a:prstGeom prst="rect">
            <a:avLst/>
          </a:prstGeom>
        </p:spPr>
        <p:txBody>
          <a:bodyPr>
            <a:normAutofit/>
          </a:bodyPr>
          <a:lstStyle>
            <a:lvl1pPr marL="342900" indent="-342900">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1pPr>
            <a:lvl2pPr marL="783590" indent="-32639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2pPr>
            <a:lvl3pPr>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3pPr>
            <a:lvl4pPr marL="17373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4pPr>
            <a:lvl5pPr marL="21945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5pPr>
          </a:lstStyle>
          <a:p>
            <a:r>
              <a:t>单击此处编辑母版文本样式</a:t>
            </a:r>
          </a:p>
          <a:p>
            <a:pPr lvl="1"/>
            <a:r>
              <a:t>第二级</a:t>
            </a:r>
          </a:p>
          <a:p>
            <a:pPr lvl="2"/>
            <a:r>
              <a:t>第三级</a:t>
            </a:r>
          </a:p>
          <a:p>
            <a:pPr lvl="3"/>
            <a:r>
              <a:t>第四级</a:t>
            </a:r>
          </a:p>
          <a:p>
            <a:pPr lvl="4"/>
            <a:r>
              <a:t>第五级</a:t>
            </a:r>
          </a:p>
        </p:txBody>
      </p:sp>
      <p:sp>
        <p:nvSpPr>
          <p:cNvPr id="573" name="Shape 573"/>
          <p:cNvSpPr>
            <a:spLocks noGrp="1"/>
          </p:cNvSpPr>
          <p:nvPr>
            <p:ph type="body" sz="half" idx="13"/>
          </p:nvPr>
        </p:nvSpPr>
        <p:spPr>
          <a:xfrm>
            <a:off x="609599" y="1435100"/>
            <a:ext cx="4011085" cy="4691063"/>
          </a:xfrm>
          <a:prstGeom prst="rect">
            <a:avLst/>
          </a:prstGeom>
        </p:spPr>
        <p:txBody>
          <a:bodyPr>
            <a:normAutofit/>
          </a:bodyPr>
          <a:lstStyle/>
          <a:p>
            <a:pPr marL="0" indent="0">
              <a:lnSpc>
                <a:spcPct val="100000"/>
              </a:lnSpc>
              <a:spcBef>
                <a:spcPts val="300"/>
              </a:spcBef>
              <a:buSzTx/>
              <a:buFontTx/>
              <a:buNone/>
              <a:defRPr sz="1400">
                <a:solidFill>
                  <a:srgbClr val="000000"/>
                </a:solidFill>
                <a:latin typeface="Calibri" panose="020F0502020204030204"/>
                <a:ea typeface="Calibri" panose="020F0502020204030204"/>
                <a:cs typeface="Calibri" panose="020F0502020204030204"/>
                <a:sym typeface="Calibri" panose="020F0502020204030204"/>
              </a:defRPr>
            </a:pPr>
          </a:p>
        </p:txBody>
      </p:sp>
      <p:sp>
        <p:nvSpPr>
          <p:cNvPr id="574" name="Shape 574"/>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581" name="Shape 581"/>
          <p:cNvSpPr>
            <a:spLocks noGrp="1"/>
          </p:cNvSpPr>
          <p:nvPr>
            <p:ph type="title"/>
          </p:nvPr>
        </p:nvSpPr>
        <p:spPr>
          <a:xfrm>
            <a:off x="2389716" y="4800600"/>
            <a:ext cx="7315201" cy="566738"/>
          </a:xfrm>
          <a:prstGeom prst="rect">
            <a:avLst/>
          </a:prstGeom>
        </p:spPr>
        <p:txBody>
          <a:bodyPr anchor="b"/>
          <a:lstStyle>
            <a:lvl1pPr>
              <a:lnSpc>
                <a:spcPct val="100000"/>
              </a:lnSpc>
              <a:defRPr sz="2000" b="1">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582" name="Shape 582"/>
          <p:cNvSpPr>
            <a:spLocks noGrp="1"/>
          </p:cNvSpPr>
          <p:nvPr>
            <p:ph type="pic" sz="half" idx="13"/>
          </p:nvPr>
        </p:nvSpPr>
        <p:spPr>
          <a:xfrm>
            <a:off x="2389716" y="612775"/>
            <a:ext cx="7315201" cy="4114800"/>
          </a:xfrm>
          <a:prstGeom prst="rect">
            <a:avLst/>
          </a:prstGeom>
        </p:spPr>
        <p:txBody>
          <a:bodyPr lIns="91439" rIns="91439"/>
          <a:lstStyle/>
          <a:p/>
        </p:txBody>
      </p:sp>
      <p:sp>
        <p:nvSpPr>
          <p:cNvPr id="583" name="Shape 583"/>
          <p:cNvSpPr>
            <a:spLocks noGrp="1"/>
          </p:cNvSpPr>
          <p:nvPr>
            <p:ph type="body" sz="quarter" idx="1"/>
          </p:nvPr>
        </p:nvSpPr>
        <p:spPr>
          <a:xfrm>
            <a:off x="2389716" y="5367337"/>
            <a:ext cx="7315201" cy="804863"/>
          </a:xfrm>
          <a:prstGeom prst="rect">
            <a:avLst/>
          </a:prstGeom>
        </p:spPr>
        <p:txBody>
          <a:bodyPr>
            <a:normAutofit/>
          </a:bodyPr>
          <a:lstStyle>
            <a:lvl1pPr marL="0" indent="0">
              <a:lnSpc>
                <a:spcPct val="100000"/>
              </a:lnSpc>
              <a:spcBef>
                <a:spcPts val="300"/>
              </a:spcBef>
              <a:buSzTx/>
              <a:buFontTx/>
              <a:buNone/>
              <a:defRPr sz="1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单击此处编辑母版文本样式</a:t>
            </a:r>
          </a:p>
        </p:txBody>
      </p:sp>
      <p:sp>
        <p:nvSpPr>
          <p:cNvPr id="584" name="Shape 584"/>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591" name="Shape 591"/>
          <p:cNvSpPr>
            <a:spLocks noGrp="1"/>
          </p:cNvSpPr>
          <p:nvPr>
            <p:ph type="title"/>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592" name="Shape 592"/>
          <p:cNvSpPr>
            <a:spLocks noGrp="1"/>
          </p:cNvSpPr>
          <p:nvPr>
            <p:ph type="body" idx="1"/>
          </p:nvPr>
        </p:nvSpPr>
        <p:spPr>
          <a:xfrm>
            <a:off x="609600" y="1600200"/>
            <a:ext cx="10972800" cy="4525963"/>
          </a:xfrm>
          <a:prstGeom prst="rect">
            <a:avLst/>
          </a:prstGeom>
        </p:spPr>
        <p:txBody>
          <a:bodyPr>
            <a:normAutofit/>
          </a:bodyPr>
          <a:lstStyle>
            <a:lvl1pPr marL="342900" indent="-342900">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1pPr>
            <a:lvl2pPr marL="783590" indent="-32639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2pPr>
            <a:lvl3pPr>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3pPr>
            <a:lvl4pPr marL="17373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4pPr>
            <a:lvl5pPr marL="21945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5pPr>
          </a:lstStyle>
          <a:p>
            <a:r>
              <a:t>单击此处编辑母版文本样式</a:t>
            </a:r>
          </a:p>
          <a:p>
            <a:pPr lvl="1"/>
            <a:r>
              <a:t>第二级</a:t>
            </a:r>
          </a:p>
          <a:p>
            <a:pPr lvl="2"/>
            <a:r>
              <a:t>第三级</a:t>
            </a:r>
          </a:p>
          <a:p>
            <a:pPr lvl="3"/>
            <a:r>
              <a:t>第四级</a:t>
            </a:r>
          </a:p>
          <a:p>
            <a:pPr lvl="4"/>
            <a:r>
              <a:t>第五级</a:t>
            </a:r>
          </a:p>
        </p:txBody>
      </p:sp>
      <p:sp>
        <p:nvSpPr>
          <p:cNvPr id="593" name="Shape 593"/>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垂直排列标题与文本">
    <p:spTree>
      <p:nvGrpSpPr>
        <p:cNvPr id="1" name=""/>
        <p:cNvGrpSpPr/>
        <p:nvPr/>
      </p:nvGrpSpPr>
      <p:grpSpPr>
        <a:xfrm>
          <a:off x="0" y="0"/>
          <a:ext cx="0" cy="0"/>
          <a:chOff x="0" y="0"/>
          <a:chExt cx="0" cy="0"/>
        </a:xfrm>
      </p:grpSpPr>
      <p:sp>
        <p:nvSpPr>
          <p:cNvPr id="600" name="Shape 600"/>
          <p:cNvSpPr>
            <a:spLocks noGrp="1"/>
          </p:cNvSpPr>
          <p:nvPr>
            <p:ph type="title"/>
          </p:nvPr>
        </p:nvSpPr>
        <p:spPr>
          <a:xfrm>
            <a:off x="8839200" y="274638"/>
            <a:ext cx="2743200" cy="5851526"/>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单击此处编辑母版标题样式</a:t>
            </a:r>
          </a:p>
        </p:txBody>
      </p:sp>
      <p:sp>
        <p:nvSpPr>
          <p:cNvPr id="601" name="Shape 601"/>
          <p:cNvSpPr>
            <a:spLocks noGrp="1"/>
          </p:cNvSpPr>
          <p:nvPr>
            <p:ph type="body" idx="1"/>
          </p:nvPr>
        </p:nvSpPr>
        <p:spPr>
          <a:xfrm>
            <a:off x="609600" y="274638"/>
            <a:ext cx="8026400" cy="5851526"/>
          </a:xfrm>
          <a:prstGeom prst="rect">
            <a:avLst/>
          </a:prstGeom>
        </p:spPr>
        <p:txBody>
          <a:bodyPr>
            <a:normAutofit/>
          </a:bodyPr>
          <a:lstStyle>
            <a:lvl1pPr marL="342900" indent="-342900">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1pPr>
            <a:lvl2pPr marL="783590" indent="-32639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2pPr>
            <a:lvl3pPr>
              <a:lnSpc>
                <a:spcPct val="100000"/>
              </a:lnSpc>
              <a:spcBef>
                <a:spcPts val="700"/>
              </a:spcBef>
              <a:defRPr sz="3200">
                <a:solidFill>
                  <a:srgbClr val="000000"/>
                </a:solidFill>
                <a:latin typeface="Calibri" panose="020F0502020204030204"/>
                <a:ea typeface="Calibri" panose="020F0502020204030204"/>
                <a:cs typeface="Calibri" panose="020F0502020204030204"/>
                <a:sym typeface="Calibri" panose="020F0502020204030204"/>
              </a:defRPr>
            </a:lvl3pPr>
            <a:lvl4pPr marL="17373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4pPr>
            <a:lvl5pPr marL="2194560" indent="-365760">
              <a:lnSpc>
                <a:spcPct val="100000"/>
              </a:lnSpc>
              <a:spcBef>
                <a:spcPts val="700"/>
              </a:spcBef>
              <a:buChar char="»"/>
              <a:defRPr sz="3200">
                <a:solidFill>
                  <a:srgbClr val="000000"/>
                </a:solidFill>
                <a:latin typeface="Calibri" panose="020F0502020204030204"/>
                <a:ea typeface="Calibri" panose="020F0502020204030204"/>
                <a:cs typeface="Calibri" panose="020F0502020204030204"/>
                <a:sym typeface="Calibri" panose="020F0502020204030204"/>
              </a:defRPr>
            </a:lvl5pPr>
          </a:lstStyle>
          <a:p>
            <a:r>
              <a:t>单击此处编辑母版文本样式</a:t>
            </a:r>
          </a:p>
          <a:p>
            <a:pPr lvl="1"/>
            <a:r>
              <a:t>第二级</a:t>
            </a:r>
          </a:p>
          <a:p>
            <a:pPr lvl="2"/>
            <a:r>
              <a:t>第三级</a:t>
            </a:r>
          </a:p>
          <a:p>
            <a:pPr lvl="3"/>
            <a:r>
              <a:t>第四级</a:t>
            </a:r>
          </a:p>
          <a:p>
            <a:pPr lvl="4"/>
            <a:r>
              <a:t>第五级</a:t>
            </a:r>
          </a:p>
        </p:txBody>
      </p:sp>
      <p:sp>
        <p:nvSpPr>
          <p:cNvPr id="602" name="Shape 602"/>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609" name="Shape 609"/>
          <p:cNvSpPr>
            <a:spLocks noGrp="1"/>
          </p:cNvSpPr>
          <p:nvPr>
            <p:ph type="title" hasCustomPrompt="1"/>
          </p:nvPr>
        </p:nvSpPr>
        <p:spPr>
          <a:xfrm>
            <a:off x="609600" y="274638"/>
            <a:ext cx="10972800" cy="1143001"/>
          </a:xfrm>
          <a:prstGeom prst="rect">
            <a:avLst/>
          </a:prstGeom>
        </p:spPr>
        <p:txBody>
          <a:bodyPr/>
          <a:lstStyle>
            <a:lvl1pPr algn="ctr">
              <a:lnSpc>
                <a:spcPct val="100000"/>
              </a:lnSpc>
              <a:defRPr sz="4400">
                <a:solidFill>
                  <a:srgbClr val="000000"/>
                </a:solidFill>
                <a:latin typeface="Calibri" panose="020F0502020204030204"/>
                <a:ea typeface="Calibri" panose="020F0502020204030204"/>
                <a:cs typeface="Calibri" panose="020F0502020204030204"/>
                <a:sym typeface="Calibri" panose="020F0502020204030204"/>
              </a:defRPr>
            </a:lvl1pPr>
          </a:lstStyle>
          <a:p>
            <a:r>
              <a:t>标题文本</a:t>
            </a:r>
          </a:p>
        </p:txBody>
      </p:sp>
      <p:sp>
        <p:nvSpPr>
          <p:cNvPr id="610" name="Shape 610"/>
          <p:cNvSpPr>
            <a:spLocks noGrp="1"/>
          </p:cNvSpPr>
          <p:nvPr>
            <p:ph type="sldNum" sz="quarter" idx="2"/>
          </p:nvPr>
        </p:nvSpPr>
        <p:spPr>
          <a:xfrm>
            <a:off x="11318418" y="6404292"/>
            <a:ext cx="263983" cy="269241"/>
          </a:xfrm>
          <a:prstGeom prst="rect">
            <a:avLst/>
          </a:prstGeom>
        </p:spPr>
        <p:txBody>
          <a:bodyPr/>
          <a:lstStyle>
            <a:lvl1pPr algn="r">
              <a:defRPr sz="1200">
                <a:solidFill>
                  <a:srgbClr val="888888"/>
                </a:solidFill>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file:///D:\qq&#25991;&#20214;\712321467\Image\C2C\Image2\%7b75232B38-A165-1FB7-499C-2E1C792CACB5%7d.png" TargetMode="Externa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image" Target="../media/image2.jpeg"/><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4" Type="http://schemas.openxmlformats.org/officeDocument/2006/relationships/theme" Target="../theme/theme3.xml"/><Relationship Id="rId73" Type="http://schemas.openxmlformats.org/officeDocument/2006/relationships/image" Target="../media/image2.jpeg"/><Relationship Id="rId72" Type="http://schemas.openxmlformats.org/officeDocument/2006/relationships/slideLayout" Target="../slideLayouts/slideLayout99.xml"/><Relationship Id="rId71" Type="http://schemas.openxmlformats.org/officeDocument/2006/relationships/slideLayout" Target="../slideLayouts/slideLayout98.xml"/><Relationship Id="rId70" Type="http://schemas.openxmlformats.org/officeDocument/2006/relationships/slideLayout" Target="../slideLayouts/slideLayout97.xml"/><Relationship Id="rId7" Type="http://schemas.openxmlformats.org/officeDocument/2006/relationships/slideLayout" Target="../slideLayouts/slideLayout34.xml"/><Relationship Id="rId69" Type="http://schemas.openxmlformats.org/officeDocument/2006/relationships/slideLayout" Target="../slideLayouts/slideLayout96.xml"/><Relationship Id="rId68" Type="http://schemas.openxmlformats.org/officeDocument/2006/relationships/slideLayout" Target="../slideLayouts/slideLayout95.xml"/><Relationship Id="rId67" Type="http://schemas.openxmlformats.org/officeDocument/2006/relationships/slideLayout" Target="../slideLayouts/slideLayout94.xml"/><Relationship Id="rId66" Type="http://schemas.openxmlformats.org/officeDocument/2006/relationships/slideLayout" Target="../slideLayouts/slideLayout93.xml"/><Relationship Id="rId65" Type="http://schemas.openxmlformats.org/officeDocument/2006/relationships/slideLayout" Target="../slideLayouts/slideLayout92.xml"/><Relationship Id="rId64" Type="http://schemas.openxmlformats.org/officeDocument/2006/relationships/slideLayout" Target="../slideLayouts/slideLayout91.xml"/><Relationship Id="rId63" Type="http://schemas.openxmlformats.org/officeDocument/2006/relationships/slideLayout" Target="../slideLayouts/slideLayout90.xml"/><Relationship Id="rId62" Type="http://schemas.openxmlformats.org/officeDocument/2006/relationships/slideLayout" Target="../slideLayouts/slideLayout89.xml"/><Relationship Id="rId61" Type="http://schemas.openxmlformats.org/officeDocument/2006/relationships/slideLayout" Target="../slideLayouts/slideLayout88.xml"/><Relationship Id="rId60" Type="http://schemas.openxmlformats.org/officeDocument/2006/relationships/slideLayout" Target="../slideLayouts/slideLayout87.xml"/><Relationship Id="rId6" Type="http://schemas.openxmlformats.org/officeDocument/2006/relationships/slideLayout" Target="../slideLayouts/slideLayout33.xml"/><Relationship Id="rId59" Type="http://schemas.openxmlformats.org/officeDocument/2006/relationships/slideLayout" Target="../slideLayouts/slideLayout86.xml"/><Relationship Id="rId58" Type="http://schemas.openxmlformats.org/officeDocument/2006/relationships/slideLayout" Target="../slideLayouts/slideLayout85.xml"/><Relationship Id="rId57" Type="http://schemas.openxmlformats.org/officeDocument/2006/relationships/slideLayout" Target="../slideLayouts/slideLayout84.xml"/><Relationship Id="rId56" Type="http://schemas.openxmlformats.org/officeDocument/2006/relationships/slideLayout" Target="../slideLayouts/slideLayout83.xml"/><Relationship Id="rId55" Type="http://schemas.openxmlformats.org/officeDocument/2006/relationships/slideLayout" Target="../slideLayouts/slideLayout82.xml"/><Relationship Id="rId54" Type="http://schemas.openxmlformats.org/officeDocument/2006/relationships/slideLayout" Target="../slideLayouts/slideLayout81.xml"/><Relationship Id="rId53" Type="http://schemas.openxmlformats.org/officeDocument/2006/relationships/slideLayout" Target="../slideLayouts/slideLayout80.xml"/><Relationship Id="rId52" Type="http://schemas.openxmlformats.org/officeDocument/2006/relationships/slideLayout" Target="../slideLayouts/slideLayout79.xml"/><Relationship Id="rId51" Type="http://schemas.openxmlformats.org/officeDocument/2006/relationships/slideLayout" Target="../slideLayouts/slideLayout78.xml"/><Relationship Id="rId50" Type="http://schemas.openxmlformats.org/officeDocument/2006/relationships/slideLayout" Target="../slideLayouts/slideLayout77.xml"/><Relationship Id="rId5" Type="http://schemas.openxmlformats.org/officeDocument/2006/relationships/slideLayout" Target="../slideLayouts/slideLayout32.xml"/><Relationship Id="rId49" Type="http://schemas.openxmlformats.org/officeDocument/2006/relationships/slideLayout" Target="../slideLayouts/slideLayout76.xml"/><Relationship Id="rId48" Type="http://schemas.openxmlformats.org/officeDocument/2006/relationships/slideLayout" Target="../slideLayouts/slideLayout75.xml"/><Relationship Id="rId47" Type="http://schemas.openxmlformats.org/officeDocument/2006/relationships/slideLayout" Target="../slideLayouts/slideLayout74.xml"/><Relationship Id="rId46" Type="http://schemas.openxmlformats.org/officeDocument/2006/relationships/slideLayout" Target="../slideLayouts/slideLayout73.xml"/><Relationship Id="rId45" Type="http://schemas.openxmlformats.org/officeDocument/2006/relationships/slideLayout" Target="../slideLayouts/slideLayout72.xml"/><Relationship Id="rId44" Type="http://schemas.openxmlformats.org/officeDocument/2006/relationships/slideLayout" Target="../slideLayouts/slideLayout71.xml"/><Relationship Id="rId43" Type="http://schemas.openxmlformats.org/officeDocument/2006/relationships/slideLayout" Target="../slideLayouts/slideLayout70.xml"/><Relationship Id="rId42" Type="http://schemas.openxmlformats.org/officeDocument/2006/relationships/slideLayout" Target="../slideLayouts/slideLayout69.xml"/><Relationship Id="rId41" Type="http://schemas.openxmlformats.org/officeDocument/2006/relationships/slideLayout" Target="../slideLayouts/slideLayout68.xml"/><Relationship Id="rId40" Type="http://schemas.openxmlformats.org/officeDocument/2006/relationships/slideLayout" Target="../slideLayouts/slideLayout67.xml"/><Relationship Id="rId4" Type="http://schemas.openxmlformats.org/officeDocument/2006/relationships/slideLayout" Target="../slideLayouts/slideLayout31.xml"/><Relationship Id="rId39" Type="http://schemas.openxmlformats.org/officeDocument/2006/relationships/slideLayout" Target="../slideLayouts/slideLayout66.xml"/><Relationship Id="rId38" Type="http://schemas.openxmlformats.org/officeDocument/2006/relationships/slideLayout" Target="../slideLayouts/slideLayout65.xml"/><Relationship Id="rId37" Type="http://schemas.openxmlformats.org/officeDocument/2006/relationships/slideLayout" Target="../slideLayouts/slideLayout64.xml"/><Relationship Id="rId36" Type="http://schemas.openxmlformats.org/officeDocument/2006/relationships/slideLayout" Target="../slideLayouts/slideLayout63.xml"/><Relationship Id="rId35" Type="http://schemas.openxmlformats.org/officeDocument/2006/relationships/slideLayout" Target="../slideLayouts/slideLayout62.xml"/><Relationship Id="rId34" Type="http://schemas.openxmlformats.org/officeDocument/2006/relationships/slideLayout" Target="../slideLayouts/slideLayout61.xml"/><Relationship Id="rId33" Type="http://schemas.openxmlformats.org/officeDocument/2006/relationships/slideLayout" Target="../slideLayouts/slideLayout60.xml"/><Relationship Id="rId32" Type="http://schemas.openxmlformats.org/officeDocument/2006/relationships/slideLayout" Target="../slideLayouts/slideLayout59.xml"/><Relationship Id="rId31" Type="http://schemas.openxmlformats.org/officeDocument/2006/relationships/slideLayout" Target="../slideLayouts/slideLayout58.xml"/><Relationship Id="rId30" Type="http://schemas.openxmlformats.org/officeDocument/2006/relationships/slideLayout" Target="../slideLayouts/slideLayout57.xml"/><Relationship Id="rId3" Type="http://schemas.openxmlformats.org/officeDocument/2006/relationships/slideLayout" Target="../slideLayouts/slideLayout30.xml"/><Relationship Id="rId29" Type="http://schemas.openxmlformats.org/officeDocument/2006/relationships/slideLayout" Target="../slideLayouts/slideLayout56.xml"/><Relationship Id="rId28" Type="http://schemas.openxmlformats.org/officeDocument/2006/relationships/slideLayout" Target="../slideLayouts/slideLayout55.xml"/><Relationship Id="rId27" Type="http://schemas.openxmlformats.org/officeDocument/2006/relationships/slideLayout" Target="../slideLayouts/slideLayout54.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0" Type="http://schemas.openxmlformats.org/officeDocument/2006/relationships/slideLayout" Target="../slideLayouts/slideLayout47.xml"/><Relationship Id="rId2" Type="http://schemas.openxmlformats.org/officeDocument/2006/relationships/slideLayout" Target="../slideLayouts/slideLayout29.xml"/><Relationship Id="rId19" Type="http://schemas.openxmlformats.org/officeDocument/2006/relationships/slideLayout" Target="../slideLayouts/slideLayout46.xml"/><Relationship Id="rId18" Type="http://schemas.openxmlformats.org/officeDocument/2006/relationships/slideLayout" Target="../slideLayouts/slideLayout45.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5" Type="http://schemas.openxmlformats.org/officeDocument/2006/relationships/theme" Target="../theme/theme4.xml"/><Relationship Id="rId14" Type="http://schemas.openxmlformats.org/officeDocument/2006/relationships/image" Target="../media/image2.jpeg"/><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21.xml"/><Relationship Id="rId8" Type="http://schemas.openxmlformats.org/officeDocument/2006/relationships/slideLayout" Target="../slideLayouts/slideLayout120.xml"/><Relationship Id="rId7" Type="http://schemas.openxmlformats.org/officeDocument/2006/relationships/slideLayout" Target="../slideLayouts/slideLayout119.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3" Type="http://schemas.openxmlformats.org/officeDocument/2006/relationships/slideLayout" Target="../slideLayouts/slideLayout115.xml"/><Relationship Id="rId2" Type="http://schemas.openxmlformats.org/officeDocument/2006/relationships/slideLayout" Target="../slideLayouts/slideLayout114.xml"/><Relationship Id="rId15" Type="http://schemas.openxmlformats.org/officeDocument/2006/relationships/theme" Target="../theme/theme5.xml"/><Relationship Id="rId14" Type="http://schemas.openxmlformats.org/officeDocument/2006/relationships/image" Target="../media/image2.jpeg"/><Relationship Id="rId13" Type="http://schemas.openxmlformats.org/officeDocument/2006/relationships/slideLayout" Target="../slideLayouts/slideLayout125.xml"/><Relationship Id="rId12" Type="http://schemas.openxmlformats.org/officeDocument/2006/relationships/slideLayout" Target="../slideLayouts/slideLayout124.xml"/><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34.xml"/><Relationship Id="rId8" Type="http://schemas.openxmlformats.org/officeDocument/2006/relationships/slideLayout" Target="../slideLayouts/slideLayout133.xml"/><Relationship Id="rId7" Type="http://schemas.openxmlformats.org/officeDocument/2006/relationships/slideLayout" Target="../slideLayouts/slideLayout132.xml"/><Relationship Id="rId6" Type="http://schemas.openxmlformats.org/officeDocument/2006/relationships/slideLayout" Target="../slideLayouts/slideLayout131.xml"/><Relationship Id="rId5" Type="http://schemas.openxmlformats.org/officeDocument/2006/relationships/slideLayout" Target="../slideLayouts/slideLayout130.xml"/><Relationship Id="rId4" Type="http://schemas.openxmlformats.org/officeDocument/2006/relationships/slideLayout" Target="../slideLayouts/slideLayout129.xml"/><Relationship Id="rId3" Type="http://schemas.openxmlformats.org/officeDocument/2006/relationships/slideLayout" Target="../slideLayouts/slideLayout128.xml"/><Relationship Id="rId2" Type="http://schemas.openxmlformats.org/officeDocument/2006/relationships/slideLayout" Target="../slideLayouts/slideLayout127.xml"/><Relationship Id="rId15" Type="http://schemas.openxmlformats.org/officeDocument/2006/relationships/theme" Target="../theme/theme6.xml"/><Relationship Id="rId14" Type="http://schemas.openxmlformats.org/officeDocument/2006/relationships/image" Target="../media/image2.jpeg"/><Relationship Id="rId13" Type="http://schemas.openxmlformats.org/officeDocument/2006/relationships/slideLayout" Target="../slideLayouts/slideLayout138.xml"/><Relationship Id="rId12" Type="http://schemas.openxmlformats.org/officeDocument/2006/relationships/slideLayout" Target="../slideLayouts/slideLayout137.xml"/><Relationship Id="rId11" Type="http://schemas.openxmlformats.org/officeDocument/2006/relationships/slideLayout" Target="../slideLayouts/slideLayout136.xml"/><Relationship Id="rId10" Type="http://schemas.openxmlformats.org/officeDocument/2006/relationships/slideLayout" Target="../slideLayouts/slideLayout135.xml"/><Relationship Id="rId1"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47.xml"/><Relationship Id="rId8" Type="http://schemas.openxmlformats.org/officeDocument/2006/relationships/slideLayout" Target="../slideLayouts/slideLayout146.xml"/><Relationship Id="rId7" Type="http://schemas.openxmlformats.org/officeDocument/2006/relationships/slideLayout" Target="../slideLayouts/slideLayout145.xml"/><Relationship Id="rId6" Type="http://schemas.openxmlformats.org/officeDocument/2006/relationships/slideLayout" Target="../slideLayouts/slideLayout144.xml"/><Relationship Id="rId5" Type="http://schemas.openxmlformats.org/officeDocument/2006/relationships/slideLayout" Target="../slideLayouts/slideLayout143.xml"/><Relationship Id="rId4" Type="http://schemas.openxmlformats.org/officeDocument/2006/relationships/slideLayout" Target="../slideLayouts/slideLayout142.xml"/><Relationship Id="rId3" Type="http://schemas.openxmlformats.org/officeDocument/2006/relationships/slideLayout" Target="../slideLayouts/slideLayout141.xml"/><Relationship Id="rId2" Type="http://schemas.openxmlformats.org/officeDocument/2006/relationships/slideLayout" Target="../slideLayouts/slideLayout140.xml"/><Relationship Id="rId15" Type="http://schemas.openxmlformats.org/officeDocument/2006/relationships/theme" Target="../theme/theme7.xml"/><Relationship Id="rId14" Type="http://schemas.openxmlformats.org/officeDocument/2006/relationships/image" Target="../media/image2.jpeg"/><Relationship Id="rId13" Type="http://schemas.openxmlformats.org/officeDocument/2006/relationships/slideLayout" Target="../slideLayouts/slideLayout151.xml"/><Relationship Id="rId12" Type="http://schemas.openxmlformats.org/officeDocument/2006/relationships/slideLayout" Target="../slideLayouts/slideLayout150.xml"/><Relationship Id="rId11" Type="http://schemas.openxmlformats.org/officeDocument/2006/relationships/slideLayout" Target="../slideLayouts/slideLayout149.xml"/><Relationship Id="rId10" Type="http://schemas.openxmlformats.org/officeDocument/2006/relationships/slideLayout" Target="../slideLayouts/slideLayout148.xml"/><Relationship Id="rId1"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60.xml"/><Relationship Id="rId8" Type="http://schemas.openxmlformats.org/officeDocument/2006/relationships/slideLayout" Target="../slideLayouts/slideLayout159.xml"/><Relationship Id="rId7" Type="http://schemas.openxmlformats.org/officeDocument/2006/relationships/slideLayout" Target="../slideLayouts/slideLayout158.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 Id="rId3" Type="http://schemas.openxmlformats.org/officeDocument/2006/relationships/slideLayout" Target="../slideLayouts/slideLayout154.xml"/><Relationship Id="rId2" Type="http://schemas.openxmlformats.org/officeDocument/2006/relationships/slideLayout" Target="../slideLayouts/slideLayout153.xml"/><Relationship Id="rId15" Type="http://schemas.openxmlformats.org/officeDocument/2006/relationships/theme" Target="../theme/theme8.xml"/><Relationship Id="rId14" Type="http://schemas.openxmlformats.org/officeDocument/2006/relationships/image" Target="../media/image2.jpeg"/><Relationship Id="rId13" Type="http://schemas.openxmlformats.org/officeDocument/2006/relationships/slideLayout" Target="../slideLayouts/slideLayout164.xml"/><Relationship Id="rId12" Type="http://schemas.openxmlformats.org/officeDocument/2006/relationships/slideLayout" Target="../slideLayouts/slideLayout163.xml"/><Relationship Id="rId11" Type="http://schemas.openxmlformats.org/officeDocument/2006/relationships/slideLayout" Target="../slideLayouts/slideLayout162.xml"/><Relationship Id="rId10" Type="http://schemas.openxmlformats.org/officeDocument/2006/relationships/slideLayout" Target="../slideLayouts/slideLayout161.xml"/><Relationship Id="rId1"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73.xml"/><Relationship Id="rId8" Type="http://schemas.openxmlformats.org/officeDocument/2006/relationships/slideLayout" Target="../slideLayouts/slideLayout172.xml"/><Relationship Id="rId7" Type="http://schemas.openxmlformats.org/officeDocument/2006/relationships/slideLayout" Target="../slideLayouts/slideLayout171.xml"/><Relationship Id="rId6" Type="http://schemas.openxmlformats.org/officeDocument/2006/relationships/slideLayout" Target="../slideLayouts/slideLayout170.xml"/><Relationship Id="rId5" Type="http://schemas.openxmlformats.org/officeDocument/2006/relationships/slideLayout" Target="../slideLayouts/slideLayout169.xml"/><Relationship Id="rId4" Type="http://schemas.openxmlformats.org/officeDocument/2006/relationships/slideLayout" Target="../slideLayouts/slideLayout168.xml"/><Relationship Id="rId3" Type="http://schemas.openxmlformats.org/officeDocument/2006/relationships/slideLayout" Target="../slideLayouts/slideLayout167.xml"/><Relationship Id="rId2" Type="http://schemas.openxmlformats.org/officeDocument/2006/relationships/slideLayout" Target="../slideLayouts/slideLayout166.xml"/><Relationship Id="rId15" Type="http://schemas.openxmlformats.org/officeDocument/2006/relationships/theme" Target="../theme/theme9.xml"/><Relationship Id="rId14" Type="http://schemas.openxmlformats.org/officeDocument/2006/relationships/image" Target="../media/image2.jpeg"/><Relationship Id="rId13" Type="http://schemas.openxmlformats.org/officeDocument/2006/relationships/slideLayout" Target="../slideLayouts/slideLayout177.xml"/><Relationship Id="rId12" Type="http://schemas.openxmlformats.org/officeDocument/2006/relationships/slideLayout" Target="../slideLayouts/slideLayout176.xml"/><Relationship Id="rId11" Type="http://schemas.openxmlformats.org/officeDocument/2006/relationships/slideLayout" Target="../slideLayouts/slideLayout175.xml"/><Relationship Id="rId10" Type="http://schemas.openxmlformats.org/officeDocument/2006/relationships/slideLayout" Target="../slideLayouts/slideLayout174.xml"/><Relationship Id="rId1"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pic>
        <p:nvPicPr>
          <p:cNvPr id="7" name="图片 1073743875" descr="学科网 zxxk.com"/>
          <p:cNvPicPr>
            <a:picLocks noChangeAspect="1"/>
          </p:cNvPicPr>
          <p:nvPr/>
        </p:nvPicPr>
        <p:blipFill>
          <a:blip r:embed="rId15" r:link="rId16"/>
          <a:stretch>
            <a:fillRect/>
          </a:stretch>
        </p:blipFill>
        <p:spPr>
          <a:xfrm>
            <a:off x="838200" y="365125"/>
            <a:ext cx="9525" cy="9525"/>
          </a:xfrm>
          <a:prstGeom prst="rect">
            <a:avLst/>
          </a:prstGeom>
          <a:noFill/>
          <a:ln>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lvl1pPr algn="ctr" rtl="0" eaLnBrk="0" fontAlgn="base" hangingPunct="0">
        <a:spcBef>
          <a:spcPct val="0"/>
        </a:spcBef>
        <a:spcAft>
          <a:spcPct val="0"/>
        </a:spcAft>
        <a:defRPr sz="4655"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62585" indent="-362585" algn="l" rtl="0" eaLnBrk="0" fontAlgn="base" hangingPunct="0">
        <a:spcBef>
          <a:spcPct val="21000"/>
        </a:spcBef>
        <a:spcAft>
          <a:spcPct val="0"/>
        </a:spcAft>
        <a:buChar char="•"/>
        <a:defRPr sz="3385" kern="1200">
          <a:solidFill>
            <a:schemeClr val="tx1"/>
          </a:solidFill>
          <a:latin typeface="+mn-lt"/>
          <a:ea typeface="+mn-ea"/>
          <a:cs typeface="+mn-cs"/>
        </a:defRPr>
      </a:lvl1pPr>
      <a:lvl2pPr marL="786130" lvl="1" indent="-302260" algn="l" rtl="0" eaLnBrk="0" fontAlgn="base" hangingPunct="0">
        <a:spcBef>
          <a:spcPct val="21000"/>
        </a:spcBef>
        <a:spcAft>
          <a:spcPct val="0"/>
        </a:spcAft>
        <a:buChar char="–"/>
        <a:defRPr sz="2965" kern="1200">
          <a:solidFill>
            <a:schemeClr val="tx1"/>
          </a:solidFill>
          <a:latin typeface="+mn-lt"/>
          <a:ea typeface="+mn-ea"/>
          <a:cs typeface="+mn-cs"/>
        </a:defRPr>
      </a:lvl2pPr>
      <a:lvl3pPr marL="1209675" lvl="2" indent="-241935" algn="l" rtl="0" eaLnBrk="0" fontAlgn="base" hangingPunct="0">
        <a:spcBef>
          <a:spcPct val="21000"/>
        </a:spcBef>
        <a:spcAft>
          <a:spcPct val="0"/>
        </a:spcAft>
        <a:buChar char="•"/>
        <a:defRPr sz="2540" kern="1200">
          <a:solidFill>
            <a:schemeClr val="tx1"/>
          </a:solidFill>
          <a:latin typeface="+mn-lt"/>
          <a:ea typeface="+mn-ea"/>
          <a:cs typeface="+mn-cs"/>
        </a:defRPr>
      </a:lvl3pPr>
      <a:lvl4pPr marL="1693545" lvl="3" indent="-241935" algn="l" rtl="0" eaLnBrk="0" fontAlgn="base" hangingPunct="0">
        <a:spcBef>
          <a:spcPct val="21000"/>
        </a:spcBef>
        <a:spcAft>
          <a:spcPct val="0"/>
        </a:spcAft>
        <a:buChar char="–"/>
        <a:defRPr sz="2115" kern="1200">
          <a:solidFill>
            <a:schemeClr val="tx1"/>
          </a:solidFill>
          <a:latin typeface="+mn-lt"/>
          <a:ea typeface="+mn-ea"/>
          <a:cs typeface="+mn-cs"/>
        </a:defRPr>
      </a:lvl4pPr>
      <a:lvl5pPr marL="2176780" lvl="4" indent="-241935" algn="l" rtl="0" eaLnBrk="0" fontAlgn="base" hangingPunct="0">
        <a:spcBef>
          <a:spcPct val="21000"/>
        </a:spcBef>
        <a:spcAft>
          <a:spcPct val="0"/>
        </a:spcAft>
        <a:buChar char="»"/>
        <a:defRPr sz="2115" kern="1200">
          <a:solidFill>
            <a:schemeClr val="tx1"/>
          </a:solidFill>
          <a:latin typeface="+mn-lt"/>
          <a:ea typeface="+mn-ea"/>
          <a:cs typeface="+mn-cs"/>
        </a:defRPr>
      </a:lvl5pPr>
      <a:lvl6pPr marL="2660650" lvl="5"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6pPr>
      <a:lvl7pPr marL="3144520" lvl="6"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7pPr>
      <a:lvl8pPr marL="3628390" lvl="7"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8pPr>
      <a:lvl9pPr marL="4112260" lvl="8"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9pPr>
    </p:bodyStyle>
    <p:otherStyle>
      <a:lvl1pPr marL="0" lvl="0" indent="0" algn="l" defTabSz="967740" rtl="0" eaLnBrk="0" fontAlgn="base" latinLnBrk="0" hangingPunct="0">
        <a:lnSpc>
          <a:spcPct val="100000"/>
        </a:lnSpc>
        <a:spcBef>
          <a:spcPct val="53000"/>
        </a:spcBef>
        <a:spcAft>
          <a:spcPct val="0"/>
        </a:spcAft>
        <a:buNone/>
        <a:defRPr sz="3810" b="1" i="0" u="none" kern="1200" baseline="0">
          <a:solidFill>
            <a:schemeClr val="tx1"/>
          </a:solidFill>
          <a:latin typeface="+mn-lt"/>
          <a:ea typeface="+mn-ea"/>
          <a:cs typeface="+mn-cs"/>
        </a:defRPr>
      </a:lvl1pPr>
      <a:lvl2pPr marL="483870" lvl="1"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2pPr>
      <a:lvl3pPr marL="967740" lvl="2"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3pPr>
      <a:lvl4pPr marL="1451610" lvl="3"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4pPr>
      <a:lvl5pPr marL="1934845" lvl="4"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5pPr>
      <a:lvl6pPr marL="2418715" lvl="5"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6pPr>
      <a:lvl7pPr marL="2902585" lvl="6"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7pPr>
      <a:lvl8pPr marL="3386455" lvl="7"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8pPr>
      <a:lvl9pPr marL="3870325" lvl="8"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73"/>
          <a:srcRect/>
          <a:stretch>
            <a:fillRect/>
          </a:stretch>
        </a:blipFill>
        <a:effectLst/>
      </p:bgPr>
    </p:bg>
    <p:spTree>
      <p:nvGrpSpPr>
        <p:cNvPr id="1" name=""/>
        <p:cNvGrpSpPr/>
        <p:nvPr/>
      </p:nvGrpSpPr>
      <p:grpSpPr>
        <a:xfrm>
          <a:off x="0" y="0"/>
          <a:ext cx="0" cy="0"/>
          <a:chOff x="0" y="0"/>
          <a:chExt cx="0" cy="0"/>
        </a:xfrm>
      </p:grpSpPr>
      <p:sp>
        <p:nvSpPr>
          <p:cNvPr id="7" name="Shape 7"/>
          <p:cNvSpPr>
            <a:spLocks noGrp="1"/>
          </p:cNvSpPr>
          <p:nvPr>
            <p:ph type="title"/>
          </p:nvPr>
        </p:nvSpPr>
        <p:spPr>
          <a:xfrm>
            <a:off x="609600" y="92074"/>
            <a:ext cx="10972800" cy="1508127"/>
          </a:xfrm>
          <a:prstGeom prst="rect">
            <a:avLst/>
          </a:prstGeom>
          <a:ln w="12700">
            <a:miter lim="400000"/>
          </a:ln>
        </p:spPr>
        <p:txBody>
          <a:bodyPr lIns="45719" rIns="45719" anchor="ctr">
            <a:normAutofit/>
          </a:bodyPr>
          <a:lstStyle/>
          <a:p/>
        </p:txBody>
      </p:sp>
      <p:sp>
        <p:nvSpPr>
          <p:cNvPr id="8" name="Shape 8"/>
          <p:cNvSpPr>
            <a:spLocks noGrp="1"/>
          </p:cNvSpPr>
          <p:nvPr>
            <p:ph type="body" idx="1"/>
          </p:nvPr>
        </p:nvSpPr>
        <p:spPr>
          <a:xfrm>
            <a:off x="609600" y="1600200"/>
            <a:ext cx="10972800" cy="5257800"/>
          </a:xfrm>
          <a:prstGeom prst="rect">
            <a:avLst/>
          </a:prstGeom>
          <a:ln w="12700">
            <a:miter lim="400000"/>
          </a:ln>
        </p:spPr>
        <p:txBody>
          <a:bodyPr lIns="45719" rIns="45719"/>
          <a:lstStyle/>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 id="2147483722" r:id="rId45"/>
    <p:sldLayoutId id="2147483723" r:id="rId46"/>
    <p:sldLayoutId id="2147483724" r:id="rId47"/>
    <p:sldLayoutId id="2147483725" r:id="rId48"/>
    <p:sldLayoutId id="2147483726" r:id="rId49"/>
    <p:sldLayoutId id="2147483727" r:id="rId50"/>
    <p:sldLayoutId id="2147483728" r:id="rId51"/>
    <p:sldLayoutId id="2147483729" r:id="rId52"/>
    <p:sldLayoutId id="2147483730" r:id="rId53"/>
    <p:sldLayoutId id="2147483731" r:id="rId54"/>
    <p:sldLayoutId id="2147483732" r:id="rId55"/>
    <p:sldLayoutId id="2147483733" r:id="rId56"/>
    <p:sldLayoutId id="2147483734" r:id="rId57"/>
    <p:sldLayoutId id="2147483735" r:id="rId58"/>
    <p:sldLayoutId id="2147483736" r:id="rId59"/>
    <p:sldLayoutId id="2147483737" r:id="rId60"/>
    <p:sldLayoutId id="2147483738" r:id="rId61"/>
    <p:sldLayoutId id="2147483739" r:id="rId62"/>
    <p:sldLayoutId id="2147483740" r:id="rId63"/>
    <p:sldLayoutId id="2147483741" r:id="rId64"/>
    <p:sldLayoutId id="2147483742" r:id="rId65"/>
    <p:sldLayoutId id="2147483743" r:id="rId66"/>
    <p:sldLayoutId id="2147483744" r:id="rId67"/>
    <p:sldLayoutId id="2147483745" r:id="rId68"/>
    <p:sldLayoutId id="2147483746" r:id="rId69"/>
    <p:sldLayoutId id="2147483747" r:id="rId70"/>
    <p:sldLayoutId id="2147483748" r:id="rId71"/>
    <p:sldLayoutId id="2147483749" r:id="rId72"/>
  </p:sldLayoutIdLst>
  <p:transition spd="med"/>
  <p:txStyles>
    <p:titleStyle>
      <a:lvl1pPr marL="0" marR="0" indent="0" algn="l" defTabSz="914400" rtl="0" latinLnBrk="0">
        <a:lnSpc>
          <a:spcPct val="90000"/>
        </a:lnSpc>
        <a:spcBef>
          <a:spcPts val="0"/>
        </a:spcBef>
        <a:spcAft>
          <a:spcPts val="0"/>
        </a:spcAft>
        <a:buClrTx/>
        <a:buSzTx/>
        <a:buFontTx/>
        <a:buNone/>
        <a:defRPr sz="36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1pPr>
      <a:lvl2pPr marL="0" marR="0" indent="0" algn="l" defTabSz="914400" rtl="0" latinLnBrk="0">
        <a:lnSpc>
          <a:spcPct val="90000"/>
        </a:lnSpc>
        <a:spcBef>
          <a:spcPts val="0"/>
        </a:spcBef>
        <a:spcAft>
          <a:spcPts val="0"/>
        </a:spcAft>
        <a:buClrTx/>
        <a:buSzTx/>
        <a:buFontTx/>
        <a:buNone/>
        <a:defRPr sz="36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2pPr>
      <a:lvl3pPr marL="0" marR="0" indent="0" algn="l" defTabSz="914400" rtl="0" latinLnBrk="0">
        <a:lnSpc>
          <a:spcPct val="90000"/>
        </a:lnSpc>
        <a:spcBef>
          <a:spcPts val="0"/>
        </a:spcBef>
        <a:spcAft>
          <a:spcPts val="0"/>
        </a:spcAft>
        <a:buClrTx/>
        <a:buSzTx/>
        <a:buFontTx/>
        <a:buNone/>
        <a:defRPr sz="36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3pPr>
      <a:lvl4pPr marL="0" marR="0" indent="0" algn="l" defTabSz="914400" rtl="0" latinLnBrk="0">
        <a:lnSpc>
          <a:spcPct val="90000"/>
        </a:lnSpc>
        <a:spcBef>
          <a:spcPts val="0"/>
        </a:spcBef>
        <a:spcAft>
          <a:spcPts val="0"/>
        </a:spcAft>
        <a:buClrTx/>
        <a:buSzTx/>
        <a:buFontTx/>
        <a:buNone/>
        <a:defRPr sz="36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4pPr>
      <a:lvl5pPr marL="0" marR="0" indent="0" algn="l" defTabSz="914400" rtl="0" latinLnBrk="0">
        <a:lnSpc>
          <a:spcPct val="90000"/>
        </a:lnSpc>
        <a:spcBef>
          <a:spcPts val="0"/>
        </a:spcBef>
        <a:spcAft>
          <a:spcPts val="0"/>
        </a:spcAft>
        <a:buClrTx/>
        <a:buSzTx/>
        <a:buFontTx/>
        <a:buNone/>
        <a:defRPr sz="36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5pPr>
      <a:lvl6pPr marL="0" marR="0" indent="0" algn="l" defTabSz="914400" rtl="0" latinLnBrk="0">
        <a:lnSpc>
          <a:spcPct val="90000"/>
        </a:lnSpc>
        <a:spcBef>
          <a:spcPts val="0"/>
        </a:spcBef>
        <a:spcAft>
          <a:spcPts val="0"/>
        </a:spcAft>
        <a:buClrTx/>
        <a:buSzTx/>
        <a:buFontTx/>
        <a:buNone/>
        <a:defRPr sz="36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6pPr>
      <a:lvl7pPr marL="0" marR="0" indent="0" algn="l" defTabSz="914400" rtl="0" latinLnBrk="0">
        <a:lnSpc>
          <a:spcPct val="90000"/>
        </a:lnSpc>
        <a:spcBef>
          <a:spcPts val="0"/>
        </a:spcBef>
        <a:spcAft>
          <a:spcPts val="0"/>
        </a:spcAft>
        <a:buClrTx/>
        <a:buSzTx/>
        <a:buFontTx/>
        <a:buNone/>
        <a:defRPr sz="36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7pPr>
      <a:lvl8pPr marL="0" marR="0" indent="0" algn="l" defTabSz="914400" rtl="0" latinLnBrk="0">
        <a:lnSpc>
          <a:spcPct val="90000"/>
        </a:lnSpc>
        <a:spcBef>
          <a:spcPts val="0"/>
        </a:spcBef>
        <a:spcAft>
          <a:spcPts val="0"/>
        </a:spcAft>
        <a:buClrTx/>
        <a:buSzTx/>
        <a:buFontTx/>
        <a:buNone/>
        <a:defRPr sz="36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8pPr>
      <a:lvl9pPr marL="0" marR="0" indent="0" algn="l" defTabSz="914400" rtl="0" latinLnBrk="0">
        <a:lnSpc>
          <a:spcPct val="90000"/>
        </a:lnSpc>
        <a:spcBef>
          <a:spcPts val="0"/>
        </a:spcBef>
        <a:spcAft>
          <a:spcPts val="0"/>
        </a:spcAft>
        <a:buClrTx/>
        <a:buSzTx/>
        <a:buFontTx/>
        <a:buNone/>
        <a:defRPr sz="36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1pPr>
      <a:lvl2pPr marL="731520" marR="0" indent="-27432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2pPr>
      <a:lvl3pPr marL="1219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3pPr>
      <a:lvl4pPr marL="1714500" marR="0" indent="-3429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4pPr>
      <a:lvl5pPr marL="2171700" marR="0" indent="-3429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5pPr>
      <a:lvl6pPr marL="2677795" marR="0" indent="-391795"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6pPr>
      <a:lvl7pPr marL="3134995" marR="0" indent="-391795"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7pPr>
      <a:lvl8pPr marL="3592195" marR="0" indent="-391795"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8pPr>
      <a:lvl9pPr marL="4049395" marR="0" indent="-391795"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FFFFFF"/>
          </a:solidFill>
          <a:uFillTx/>
          <a:latin typeface="Trebuchet MS" panose="020B0603020202020204"/>
          <a:ea typeface="Trebuchet MS" panose="020B0603020202020204"/>
          <a:cs typeface="Trebuchet MS" panose="020B0603020202020204"/>
          <a:sym typeface="Trebuchet MS" panose="020B0603020202020204"/>
        </a:defRPr>
      </a:lvl9pPr>
    </p:bodyStyle>
    <p:otherStyle>
      <a:lvl1pPr marL="0" marR="0" indent="0" algn="l" defTabSz="914400" rtl="0" latinLnBrk="0">
        <a:lnSpc>
          <a:spcPct val="100000"/>
        </a:lnSpc>
        <a:spcBef>
          <a:spcPts val="0"/>
        </a:spcBef>
        <a:spcAft>
          <a:spcPts val="0"/>
        </a:spcAft>
        <a:buClrTx/>
        <a:buSzTx/>
        <a:buFontTx/>
        <a:buNone/>
        <a:defRPr sz="3600" b="0" i="0" u="none" strike="noStrike" cap="none" spc="0" baseline="0">
          <a:ln>
            <a:noFill/>
          </a:ln>
          <a:solidFill>
            <a:schemeClr val="tx1"/>
          </a:solidFill>
          <a:uFillTx/>
          <a:latin typeface="+mn-lt"/>
          <a:ea typeface="+mn-ea"/>
          <a:cs typeface="+mn-cs"/>
          <a:sym typeface="Trebuchet MS" panose="020B0603020202020204"/>
        </a:defRPr>
      </a:lvl1pPr>
      <a:lvl2pPr marL="0" marR="0" indent="457200" algn="l" defTabSz="914400" rtl="0" latinLnBrk="0">
        <a:lnSpc>
          <a:spcPct val="100000"/>
        </a:lnSpc>
        <a:spcBef>
          <a:spcPts val="0"/>
        </a:spcBef>
        <a:spcAft>
          <a:spcPts val="0"/>
        </a:spcAft>
        <a:buClrTx/>
        <a:buSzTx/>
        <a:buFontTx/>
        <a:buNone/>
        <a:defRPr sz="3600" b="0" i="0" u="none" strike="noStrike" cap="none" spc="0" baseline="0">
          <a:ln>
            <a:noFill/>
          </a:ln>
          <a:solidFill>
            <a:schemeClr val="tx1"/>
          </a:solidFill>
          <a:uFillTx/>
          <a:latin typeface="+mn-lt"/>
          <a:ea typeface="+mn-ea"/>
          <a:cs typeface="+mn-cs"/>
          <a:sym typeface="Trebuchet MS" panose="020B0603020202020204"/>
        </a:defRPr>
      </a:lvl2pPr>
      <a:lvl3pPr marL="0" marR="0" indent="914400" algn="l" defTabSz="914400" rtl="0" latinLnBrk="0">
        <a:lnSpc>
          <a:spcPct val="100000"/>
        </a:lnSpc>
        <a:spcBef>
          <a:spcPts val="0"/>
        </a:spcBef>
        <a:spcAft>
          <a:spcPts val="0"/>
        </a:spcAft>
        <a:buClrTx/>
        <a:buSzTx/>
        <a:buFontTx/>
        <a:buNone/>
        <a:defRPr sz="3600" b="0" i="0" u="none" strike="noStrike" cap="none" spc="0" baseline="0">
          <a:ln>
            <a:noFill/>
          </a:ln>
          <a:solidFill>
            <a:schemeClr val="tx1"/>
          </a:solidFill>
          <a:uFillTx/>
          <a:latin typeface="+mn-lt"/>
          <a:ea typeface="+mn-ea"/>
          <a:cs typeface="+mn-cs"/>
          <a:sym typeface="Trebuchet MS" panose="020B0603020202020204"/>
        </a:defRPr>
      </a:lvl3pPr>
      <a:lvl4pPr marL="0" marR="0" indent="1371600" algn="l" defTabSz="914400" rtl="0" latinLnBrk="0">
        <a:lnSpc>
          <a:spcPct val="100000"/>
        </a:lnSpc>
        <a:spcBef>
          <a:spcPts val="0"/>
        </a:spcBef>
        <a:spcAft>
          <a:spcPts val="0"/>
        </a:spcAft>
        <a:buClrTx/>
        <a:buSzTx/>
        <a:buFontTx/>
        <a:buNone/>
        <a:defRPr sz="3600" b="0" i="0" u="none" strike="noStrike" cap="none" spc="0" baseline="0">
          <a:ln>
            <a:noFill/>
          </a:ln>
          <a:solidFill>
            <a:schemeClr val="tx1"/>
          </a:solidFill>
          <a:uFillTx/>
          <a:latin typeface="+mn-lt"/>
          <a:ea typeface="+mn-ea"/>
          <a:cs typeface="+mn-cs"/>
          <a:sym typeface="Trebuchet MS" panose="020B0603020202020204"/>
        </a:defRPr>
      </a:lvl4pPr>
      <a:lvl5pPr marL="0" marR="0" indent="1828800" algn="l" defTabSz="914400" rtl="0" latinLnBrk="0">
        <a:lnSpc>
          <a:spcPct val="100000"/>
        </a:lnSpc>
        <a:spcBef>
          <a:spcPts val="0"/>
        </a:spcBef>
        <a:spcAft>
          <a:spcPts val="0"/>
        </a:spcAft>
        <a:buClrTx/>
        <a:buSzTx/>
        <a:buFontTx/>
        <a:buNone/>
        <a:defRPr sz="3600" b="0" i="0" u="none" strike="noStrike" cap="none" spc="0" baseline="0">
          <a:ln>
            <a:noFill/>
          </a:ln>
          <a:solidFill>
            <a:schemeClr val="tx1"/>
          </a:solidFill>
          <a:uFillTx/>
          <a:latin typeface="+mn-lt"/>
          <a:ea typeface="+mn-ea"/>
          <a:cs typeface="+mn-cs"/>
          <a:sym typeface="Trebuchet MS" panose="020B0603020202020204"/>
        </a:defRPr>
      </a:lvl5pPr>
      <a:lvl6pPr marL="0" marR="0" indent="2286000" algn="l" defTabSz="914400" rtl="0" latinLnBrk="0">
        <a:lnSpc>
          <a:spcPct val="100000"/>
        </a:lnSpc>
        <a:spcBef>
          <a:spcPts val="0"/>
        </a:spcBef>
        <a:spcAft>
          <a:spcPts val="0"/>
        </a:spcAft>
        <a:buClrTx/>
        <a:buSzTx/>
        <a:buFontTx/>
        <a:buNone/>
        <a:defRPr sz="3600" b="0" i="0" u="none" strike="noStrike" cap="none" spc="0" baseline="0">
          <a:ln>
            <a:noFill/>
          </a:ln>
          <a:solidFill>
            <a:schemeClr val="tx1"/>
          </a:solidFill>
          <a:uFillTx/>
          <a:latin typeface="+mn-lt"/>
          <a:ea typeface="+mn-ea"/>
          <a:cs typeface="+mn-cs"/>
          <a:sym typeface="Trebuchet MS" panose="020B0603020202020204"/>
        </a:defRPr>
      </a:lvl6pPr>
      <a:lvl7pPr marL="0" marR="0" indent="2743200" algn="l" defTabSz="914400" rtl="0" latinLnBrk="0">
        <a:lnSpc>
          <a:spcPct val="100000"/>
        </a:lnSpc>
        <a:spcBef>
          <a:spcPts val="0"/>
        </a:spcBef>
        <a:spcAft>
          <a:spcPts val="0"/>
        </a:spcAft>
        <a:buClrTx/>
        <a:buSzTx/>
        <a:buFontTx/>
        <a:buNone/>
        <a:defRPr sz="3600" b="0" i="0" u="none" strike="noStrike" cap="none" spc="0" baseline="0">
          <a:ln>
            <a:noFill/>
          </a:ln>
          <a:solidFill>
            <a:schemeClr val="tx1"/>
          </a:solidFill>
          <a:uFillTx/>
          <a:latin typeface="+mn-lt"/>
          <a:ea typeface="+mn-ea"/>
          <a:cs typeface="+mn-cs"/>
          <a:sym typeface="Trebuchet MS" panose="020B0603020202020204"/>
        </a:defRPr>
      </a:lvl7pPr>
      <a:lvl8pPr marL="0" marR="0" indent="3200400" algn="l" defTabSz="914400" rtl="0" latinLnBrk="0">
        <a:lnSpc>
          <a:spcPct val="100000"/>
        </a:lnSpc>
        <a:spcBef>
          <a:spcPts val="0"/>
        </a:spcBef>
        <a:spcAft>
          <a:spcPts val="0"/>
        </a:spcAft>
        <a:buClrTx/>
        <a:buSzTx/>
        <a:buFontTx/>
        <a:buNone/>
        <a:defRPr sz="3600" b="0" i="0" u="none" strike="noStrike" cap="none" spc="0" baseline="0">
          <a:ln>
            <a:noFill/>
          </a:ln>
          <a:solidFill>
            <a:schemeClr val="tx1"/>
          </a:solidFill>
          <a:uFillTx/>
          <a:latin typeface="+mn-lt"/>
          <a:ea typeface="+mn-ea"/>
          <a:cs typeface="+mn-cs"/>
          <a:sym typeface="Trebuchet MS" panose="020B0603020202020204"/>
        </a:defRPr>
      </a:lvl8pPr>
      <a:lvl9pPr marL="0" marR="0" indent="3657600" algn="l" defTabSz="914400" rtl="0" latinLnBrk="0">
        <a:lnSpc>
          <a:spcPct val="100000"/>
        </a:lnSpc>
        <a:spcBef>
          <a:spcPts val="0"/>
        </a:spcBef>
        <a:spcAft>
          <a:spcPts val="0"/>
        </a:spcAft>
        <a:buClrTx/>
        <a:buSzTx/>
        <a:buFontTx/>
        <a:buNone/>
        <a:defRPr sz="3600" b="0" i="0" u="none" strike="noStrike" cap="none" spc="0" baseline="0">
          <a:ln>
            <a:noFill/>
          </a:ln>
          <a:solidFill>
            <a:schemeClr val="tx1"/>
          </a:solidFill>
          <a:uFillTx/>
          <a:latin typeface="+mn-lt"/>
          <a:ea typeface="+mn-ea"/>
          <a:cs typeface="+mn-cs"/>
          <a:sym typeface="Trebuchet MS" panose="020B0603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hf sldNum="0" hdr="0" ftr="0" dt="0"/>
  <p:txStyles>
    <p:titleStyle>
      <a:lvl1pPr algn="ctr" rtl="0" eaLnBrk="0" fontAlgn="base" hangingPunct="0">
        <a:spcBef>
          <a:spcPct val="0"/>
        </a:spcBef>
        <a:spcAft>
          <a:spcPct val="0"/>
        </a:spcAft>
        <a:defRPr sz="4655"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62585" indent="-362585" algn="l" rtl="0" eaLnBrk="0" fontAlgn="base" hangingPunct="0">
        <a:spcBef>
          <a:spcPct val="21000"/>
        </a:spcBef>
        <a:spcAft>
          <a:spcPct val="0"/>
        </a:spcAft>
        <a:buChar char="•"/>
        <a:defRPr sz="3385" kern="1200">
          <a:solidFill>
            <a:schemeClr val="tx1"/>
          </a:solidFill>
          <a:latin typeface="+mn-lt"/>
          <a:ea typeface="+mn-ea"/>
          <a:cs typeface="+mn-cs"/>
        </a:defRPr>
      </a:lvl1pPr>
      <a:lvl2pPr marL="786130" lvl="1" indent="-302260" algn="l" rtl="0" eaLnBrk="0" fontAlgn="base" hangingPunct="0">
        <a:spcBef>
          <a:spcPct val="21000"/>
        </a:spcBef>
        <a:spcAft>
          <a:spcPct val="0"/>
        </a:spcAft>
        <a:buChar char="–"/>
        <a:defRPr sz="2965" kern="1200">
          <a:solidFill>
            <a:schemeClr val="tx1"/>
          </a:solidFill>
          <a:latin typeface="+mn-lt"/>
          <a:ea typeface="+mn-ea"/>
          <a:cs typeface="+mn-cs"/>
        </a:defRPr>
      </a:lvl2pPr>
      <a:lvl3pPr marL="1209675" lvl="2" indent="-241935" algn="l" rtl="0" eaLnBrk="0" fontAlgn="base" hangingPunct="0">
        <a:spcBef>
          <a:spcPct val="21000"/>
        </a:spcBef>
        <a:spcAft>
          <a:spcPct val="0"/>
        </a:spcAft>
        <a:buChar char="•"/>
        <a:defRPr sz="2540" kern="1200">
          <a:solidFill>
            <a:schemeClr val="tx1"/>
          </a:solidFill>
          <a:latin typeface="+mn-lt"/>
          <a:ea typeface="+mn-ea"/>
          <a:cs typeface="+mn-cs"/>
        </a:defRPr>
      </a:lvl3pPr>
      <a:lvl4pPr marL="1693545" lvl="3" indent="-241935" algn="l" rtl="0" eaLnBrk="0" fontAlgn="base" hangingPunct="0">
        <a:spcBef>
          <a:spcPct val="21000"/>
        </a:spcBef>
        <a:spcAft>
          <a:spcPct val="0"/>
        </a:spcAft>
        <a:buChar char="–"/>
        <a:defRPr sz="2115" kern="1200">
          <a:solidFill>
            <a:schemeClr val="tx1"/>
          </a:solidFill>
          <a:latin typeface="+mn-lt"/>
          <a:ea typeface="+mn-ea"/>
          <a:cs typeface="+mn-cs"/>
        </a:defRPr>
      </a:lvl4pPr>
      <a:lvl5pPr marL="2176780" lvl="4" indent="-241935" algn="l" rtl="0" eaLnBrk="0" fontAlgn="base" hangingPunct="0">
        <a:spcBef>
          <a:spcPct val="21000"/>
        </a:spcBef>
        <a:spcAft>
          <a:spcPct val="0"/>
        </a:spcAft>
        <a:buChar char="»"/>
        <a:defRPr sz="2115" kern="1200">
          <a:solidFill>
            <a:schemeClr val="tx1"/>
          </a:solidFill>
          <a:latin typeface="+mn-lt"/>
          <a:ea typeface="+mn-ea"/>
          <a:cs typeface="+mn-cs"/>
        </a:defRPr>
      </a:lvl5pPr>
      <a:lvl6pPr marL="2660650" lvl="5"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6pPr>
      <a:lvl7pPr marL="3144520" lvl="6"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7pPr>
      <a:lvl8pPr marL="3628390" lvl="7"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8pPr>
      <a:lvl9pPr marL="4112260" lvl="8"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9pPr>
    </p:bodyStyle>
    <p:otherStyle>
      <a:lvl1pPr marL="0" lvl="0" indent="0" algn="l" defTabSz="967740" rtl="0" eaLnBrk="0" fontAlgn="base" latinLnBrk="0" hangingPunct="0">
        <a:lnSpc>
          <a:spcPct val="100000"/>
        </a:lnSpc>
        <a:spcBef>
          <a:spcPct val="53000"/>
        </a:spcBef>
        <a:spcAft>
          <a:spcPct val="0"/>
        </a:spcAft>
        <a:buNone/>
        <a:defRPr sz="3810" b="1" i="0" u="none" kern="1200" baseline="0">
          <a:solidFill>
            <a:schemeClr val="tx1"/>
          </a:solidFill>
          <a:latin typeface="+mn-lt"/>
          <a:ea typeface="+mn-ea"/>
          <a:cs typeface="+mn-cs"/>
        </a:defRPr>
      </a:lvl1pPr>
      <a:lvl2pPr marL="483870" lvl="1"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2pPr>
      <a:lvl3pPr marL="967740" lvl="2"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3pPr>
      <a:lvl4pPr marL="1451610" lvl="3"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4pPr>
      <a:lvl5pPr marL="1934845" lvl="4"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5pPr>
      <a:lvl6pPr marL="2418715" lvl="5"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6pPr>
      <a:lvl7pPr marL="2902585" lvl="6"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7pPr>
      <a:lvl8pPr marL="3386455" lvl="7"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8pPr>
      <a:lvl9pPr marL="3870325" lvl="8"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hf sldNum="0" hdr="0" ftr="0" dt="0"/>
  <p:txStyles>
    <p:titleStyle>
      <a:lvl1pPr algn="ctr" rtl="0" eaLnBrk="0" fontAlgn="base" hangingPunct="0">
        <a:spcBef>
          <a:spcPct val="0"/>
        </a:spcBef>
        <a:spcAft>
          <a:spcPct val="0"/>
        </a:spcAft>
        <a:defRPr sz="4655"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62585" indent="-362585" algn="l" rtl="0" eaLnBrk="0" fontAlgn="base" hangingPunct="0">
        <a:spcBef>
          <a:spcPct val="21000"/>
        </a:spcBef>
        <a:spcAft>
          <a:spcPct val="0"/>
        </a:spcAft>
        <a:buChar char="•"/>
        <a:defRPr sz="3385" kern="1200">
          <a:solidFill>
            <a:schemeClr val="tx1"/>
          </a:solidFill>
          <a:latin typeface="+mn-lt"/>
          <a:ea typeface="+mn-ea"/>
          <a:cs typeface="+mn-cs"/>
        </a:defRPr>
      </a:lvl1pPr>
      <a:lvl2pPr marL="786130" lvl="1" indent="-302260" algn="l" rtl="0" eaLnBrk="0" fontAlgn="base" hangingPunct="0">
        <a:spcBef>
          <a:spcPct val="21000"/>
        </a:spcBef>
        <a:spcAft>
          <a:spcPct val="0"/>
        </a:spcAft>
        <a:buChar char="–"/>
        <a:defRPr sz="2965" kern="1200">
          <a:solidFill>
            <a:schemeClr val="tx1"/>
          </a:solidFill>
          <a:latin typeface="+mn-lt"/>
          <a:ea typeface="+mn-ea"/>
          <a:cs typeface="+mn-cs"/>
        </a:defRPr>
      </a:lvl2pPr>
      <a:lvl3pPr marL="1209675" lvl="2" indent="-241935" algn="l" rtl="0" eaLnBrk="0" fontAlgn="base" hangingPunct="0">
        <a:spcBef>
          <a:spcPct val="21000"/>
        </a:spcBef>
        <a:spcAft>
          <a:spcPct val="0"/>
        </a:spcAft>
        <a:buChar char="•"/>
        <a:defRPr sz="2540" kern="1200">
          <a:solidFill>
            <a:schemeClr val="tx1"/>
          </a:solidFill>
          <a:latin typeface="+mn-lt"/>
          <a:ea typeface="+mn-ea"/>
          <a:cs typeface="+mn-cs"/>
        </a:defRPr>
      </a:lvl3pPr>
      <a:lvl4pPr marL="1693545" lvl="3" indent="-241935" algn="l" rtl="0" eaLnBrk="0" fontAlgn="base" hangingPunct="0">
        <a:spcBef>
          <a:spcPct val="21000"/>
        </a:spcBef>
        <a:spcAft>
          <a:spcPct val="0"/>
        </a:spcAft>
        <a:buChar char="–"/>
        <a:defRPr sz="2115" kern="1200">
          <a:solidFill>
            <a:schemeClr val="tx1"/>
          </a:solidFill>
          <a:latin typeface="+mn-lt"/>
          <a:ea typeface="+mn-ea"/>
          <a:cs typeface="+mn-cs"/>
        </a:defRPr>
      </a:lvl4pPr>
      <a:lvl5pPr marL="2176780" lvl="4" indent="-241935" algn="l" rtl="0" eaLnBrk="0" fontAlgn="base" hangingPunct="0">
        <a:spcBef>
          <a:spcPct val="21000"/>
        </a:spcBef>
        <a:spcAft>
          <a:spcPct val="0"/>
        </a:spcAft>
        <a:buChar char="»"/>
        <a:defRPr sz="2115" kern="1200">
          <a:solidFill>
            <a:schemeClr val="tx1"/>
          </a:solidFill>
          <a:latin typeface="+mn-lt"/>
          <a:ea typeface="+mn-ea"/>
          <a:cs typeface="+mn-cs"/>
        </a:defRPr>
      </a:lvl5pPr>
      <a:lvl6pPr marL="2660650" lvl="5"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6pPr>
      <a:lvl7pPr marL="3144520" lvl="6"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7pPr>
      <a:lvl8pPr marL="3628390" lvl="7"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8pPr>
      <a:lvl9pPr marL="4112260" lvl="8"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9pPr>
    </p:bodyStyle>
    <p:otherStyle>
      <a:lvl1pPr marL="0" lvl="0" indent="0" algn="l" defTabSz="967740" rtl="0" eaLnBrk="0" fontAlgn="base" latinLnBrk="0" hangingPunct="0">
        <a:lnSpc>
          <a:spcPct val="100000"/>
        </a:lnSpc>
        <a:spcBef>
          <a:spcPct val="53000"/>
        </a:spcBef>
        <a:spcAft>
          <a:spcPct val="0"/>
        </a:spcAft>
        <a:buNone/>
        <a:defRPr sz="3810" b="1" i="0" u="none" kern="1200" baseline="0">
          <a:solidFill>
            <a:schemeClr val="tx1"/>
          </a:solidFill>
          <a:latin typeface="+mn-lt"/>
          <a:ea typeface="+mn-ea"/>
          <a:cs typeface="+mn-cs"/>
        </a:defRPr>
      </a:lvl1pPr>
      <a:lvl2pPr marL="483870" lvl="1"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2pPr>
      <a:lvl3pPr marL="967740" lvl="2"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3pPr>
      <a:lvl4pPr marL="1451610" lvl="3"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4pPr>
      <a:lvl5pPr marL="1934845" lvl="4"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5pPr>
      <a:lvl6pPr marL="2418715" lvl="5"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6pPr>
      <a:lvl7pPr marL="2902585" lvl="6"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7pPr>
      <a:lvl8pPr marL="3386455" lvl="7"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8pPr>
      <a:lvl9pPr marL="3870325" lvl="8"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Lst>
  <p:hf sldNum="0" hdr="0" ftr="0" dt="0"/>
  <p:txStyles>
    <p:titleStyle>
      <a:lvl1pPr algn="ctr" rtl="0" eaLnBrk="0" fontAlgn="base" hangingPunct="0">
        <a:spcBef>
          <a:spcPct val="0"/>
        </a:spcBef>
        <a:spcAft>
          <a:spcPct val="0"/>
        </a:spcAft>
        <a:defRPr sz="4655"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62585" indent="-362585" algn="l" rtl="0" eaLnBrk="0" fontAlgn="base" hangingPunct="0">
        <a:spcBef>
          <a:spcPct val="21000"/>
        </a:spcBef>
        <a:spcAft>
          <a:spcPct val="0"/>
        </a:spcAft>
        <a:buChar char="•"/>
        <a:defRPr sz="3385" kern="1200">
          <a:solidFill>
            <a:schemeClr val="tx1"/>
          </a:solidFill>
          <a:latin typeface="+mn-lt"/>
          <a:ea typeface="+mn-ea"/>
          <a:cs typeface="+mn-cs"/>
        </a:defRPr>
      </a:lvl1pPr>
      <a:lvl2pPr marL="786130" lvl="1" indent="-302260" algn="l" rtl="0" eaLnBrk="0" fontAlgn="base" hangingPunct="0">
        <a:spcBef>
          <a:spcPct val="21000"/>
        </a:spcBef>
        <a:spcAft>
          <a:spcPct val="0"/>
        </a:spcAft>
        <a:buChar char="–"/>
        <a:defRPr sz="2965" kern="1200">
          <a:solidFill>
            <a:schemeClr val="tx1"/>
          </a:solidFill>
          <a:latin typeface="+mn-lt"/>
          <a:ea typeface="+mn-ea"/>
          <a:cs typeface="+mn-cs"/>
        </a:defRPr>
      </a:lvl2pPr>
      <a:lvl3pPr marL="1209675" lvl="2" indent="-241935" algn="l" rtl="0" eaLnBrk="0" fontAlgn="base" hangingPunct="0">
        <a:spcBef>
          <a:spcPct val="21000"/>
        </a:spcBef>
        <a:spcAft>
          <a:spcPct val="0"/>
        </a:spcAft>
        <a:buChar char="•"/>
        <a:defRPr sz="2540" kern="1200">
          <a:solidFill>
            <a:schemeClr val="tx1"/>
          </a:solidFill>
          <a:latin typeface="+mn-lt"/>
          <a:ea typeface="+mn-ea"/>
          <a:cs typeface="+mn-cs"/>
        </a:defRPr>
      </a:lvl3pPr>
      <a:lvl4pPr marL="1693545" lvl="3" indent="-241935" algn="l" rtl="0" eaLnBrk="0" fontAlgn="base" hangingPunct="0">
        <a:spcBef>
          <a:spcPct val="21000"/>
        </a:spcBef>
        <a:spcAft>
          <a:spcPct val="0"/>
        </a:spcAft>
        <a:buChar char="–"/>
        <a:defRPr sz="2115" kern="1200">
          <a:solidFill>
            <a:schemeClr val="tx1"/>
          </a:solidFill>
          <a:latin typeface="+mn-lt"/>
          <a:ea typeface="+mn-ea"/>
          <a:cs typeface="+mn-cs"/>
        </a:defRPr>
      </a:lvl4pPr>
      <a:lvl5pPr marL="2176780" lvl="4" indent="-241935" algn="l" rtl="0" eaLnBrk="0" fontAlgn="base" hangingPunct="0">
        <a:spcBef>
          <a:spcPct val="21000"/>
        </a:spcBef>
        <a:spcAft>
          <a:spcPct val="0"/>
        </a:spcAft>
        <a:buChar char="»"/>
        <a:defRPr sz="2115" kern="1200">
          <a:solidFill>
            <a:schemeClr val="tx1"/>
          </a:solidFill>
          <a:latin typeface="+mn-lt"/>
          <a:ea typeface="+mn-ea"/>
          <a:cs typeface="+mn-cs"/>
        </a:defRPr>
      </a:lvl5pPr>
      <a:lvl6pPr marL="2660650" lvl="5"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6pPr>
      <a:lvl7pPr marL="3144520" lvl="6"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7pPr>
      <a:lvl8pPr marL="3628390" lvl="7"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8pPr>
      <a:lvl9pPr marL="4112260" lvl="8"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9pPr>
    </p:bodyStyle>
    <p:otherStyle>
      <a:lvl1pPr marL="0" lvl="0" indent="0" algn="l" defTabSz="967740" rtl="0" eaLnBrk="0" fontAlgn="base" latinLnBrk="0" hangingPunct="0">
        <a:lnSpc>
          <a:spcPct val="100000"/>
        </a:lnSpc>
        <a:spcBef>
          <a:spcPct val="53000"/>
        </a:spcBef>
        <a:spcAft>
          <a:spcPct val="0"/>
        </a:spcAft>
        <a:buNone/>
        <a:defRPr sz="3810" b="1" i="0" u="none" kern="1200" baseline="0">
          <a:solidFill>
            <a:schemeClr val="tx1"/>
          </a:solidFill>
          <a:latin typeface="+mn-lt"/>
          <a:ea typeface="+mn-ea"/>
          <a:cs typeface="+mn-cs"/>
        </a:defRPr>
      </a:lvl1pPr>
      <a:lvl2pPr marL="483870" lvl="1"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2pPr>
      <a:lvl3pPr marL="967740" lvl="2"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3pPr>
      <a:lvl4pPr marL="1451610" lvl="3"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4pPr>
      <a:lvl5pPr marL="1934845" lvl="4"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5pPr>
      <a:lvl6pPr marL="2418715" lvl="5"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6pPr>
      <a:lvl7pPr marL="2902585" lvl="6"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7pPr>
      <a:lvl8pPr marL="3386455" lvl="7"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8pPr>
      <a:lvl9pPr marL="3870325" lvl="8"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Lst>
  <p:hf sldNum="0" hdr="0" ftr="0" dt="0"/>
  <p:txStyles>
    <p:titleStyle>
      <a:lvl1pPr algn="ctr" rtl="0" eaLnBrk="0" fontAlgn="base" hangingPunct="0">
        <a:spcBef>
          <a:spcPct val="0"/>
        </a:spcBef>
        <a:spcAft>
          <a:spcPct val="0"/>
        </a:spcAft>
        <a:defRPr sz="4655"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62585" indent="-362585" algn="l" rtl="0" eaLnBrk="0" fontAlgn="base" hangingPunct="0">
        <a:spcBef>
          <a:spcPct val="21000"/>
        </a:spcBef>
        <a:spcAft>
          <a:spcPct val="0"/>
        </a:spcAft>
        <a:buChar char="•"/>
        <a:defRPr sz="3385" kern="1200">
          <a:solidFill>
            <a:schemeClr val="tx1"/>
          </a:solidFill>
          <a:latin typeface="+mn-lt"/>
          <a:ea typeface="+mn-ea"/>
          <a:cs typeface="+mn-cs"/>
        </a:defRPr>
      </a:lvl1pPr>
      <a:lvl2pPr marL="786130" lvl="1" indent="-302260" algn="l" rtl="0" eaLnBrk="0" fontAlgn="base" hangingPunct="0">
        <a:spcBef>
          <a:spcPct val="21000"/>
        </a:spcBef>
        <a:spcAft>
          <a:spcPct val="0"/>
        </a:spcAft>
        <a:buChar char="–"/>
        <a:defRPr sz="2965" kern="1200">
          <a:solidFill>
            <a:schemeClr val="tx1"/>
          </a:solidFill>
          <a:latin typeface="+mn-lt"/>
          <a:ea typeface="+mn-ea"/>
          <a:cs typeface="+mn-cs"/>
        </a:defRPr>
      </a:lvl2pPr>
      <a:lvl3pPr marL="1209675" lvl="2" indent="-241935" algn="l" rtl="0" eaLnBrk="0" fontAlgn="base" hangingPunct="0">
        <a:spcBef>
          <a:spcPct val="21000"/>
        </a:spcBef>
        <a:spcAft>
          <a:spcPct val="0"/>
        </a:spcAft>
        <a:buChar char="•"/>
        <a:defRPr sz="2540" kern="1200">
          <a:solidFill>
            <a:schemeClr val="tx1"/>
          </a:solidFill>
          <a:latin typeface="+mn-lt"/>
          <a:ea typeface="+mn-ea"/>
          <a:cs typeface="+mn-cs"/>
        </a:defRPr>
      </a:lvl3pPr>
      <a:lvl4pPr marL="1693545" lvl="3" indent="-241935" algn="l" rtl="0" eaLnBrk="0" fontAlgn="base" hangingPunct="0">
        <a:spcBef>
          <a:spcPct val="21000"/>
        </a:spcBef>
        <a:spcAft>
          <a:spcPct val="0"/>
        </a:spcAft>
        <a:buChar char="–"/>
        <a:defRPr sz="2115" kern="1200">
          <a:solidFill>
            <a:schemeClr val="tx1"/>
          </a:solidFill>
          <a:latin typeface="+mn-lt"/>
          <a:ea typeface="+mn-ea"/>
          <a:cs typeface="+mn-cs"/>
        </a:defRPr>
      </a:lvl4pPr>
      <a:lvl5pPr marL="2176780" lvl="4" indent="-241935" algn="l" rtl="0" eaLnBrk="0" fontAlgn="base" hangingPunct="0">
        <a:spcBef>
          <a:spcPct val="21000"/>
        </a:spcBef>
        <a:spcAft>
          <a:spcPct val="0"/>
        </a:spcAft>
        <a:buChar char="»"/>
        <a:defRPr sz="2115" kern="1200">
          <a:solidFill>
            <a:schemeClr val="tx1"/>
          </a:solidFill>
          <a:latin typeface="+mn-lt"/>
          <a:ea typeface="+mn-ea"/>
          <a:cs typeface="+mn-cs"/>
        </a:defRPr>
      </a:lvl5pPr>
      <a:lvl6pPr marL="2660650" lvl="5"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6pPr>
      <a:lvl7pPr marL="3144520" lvl="6"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7pPr>
      <a:lvl8pPr marL="3628390" lvl="7"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8pPr>
      <a:lvl9pPr marL="4112260" lvl="8"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9pPr>
    </p:bodyStyle>
    <p:otherStyle>
      <a:lvl1pPr marL="0" lvl="0" indent="0" algn="l" defTabSz="967740" rtl="0" eaLnBrk="0" fontAlgn="base" latinLnBrk="0" hangingPunct="0">
        <a:lnSpc>
          <a:spcPct val="100000"/>
        </a:lnSpc>
        <a:spcBef>
          <a:spcPct val="53000"/>
        </a:spcBef>
        <a:spcAft>
          <a:spcPct val="0"/>
        </a:spcAft>
        <a:buNone/>
        <a:defRPr sz="3810" b="1" i="0" u="none" kern="1200" baseline="0">
          <a:solidFill>
            <a:schemeClr val="tx1"/>
          </a:solidFill>
          <a:latin typeface="+mn-lt"/>
          <a:ea typeface="+mn-ea"/>
          <a:cs typeface="+mn-cs"/>
        </a:defRPr>
      </a:lvl1pPr>
      <a:lvl2pPr marL="483870" lvl="1"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2pPr>
      <a:lvl3pPr marL="967740" lvl="2"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3pPr>
      <a:lvl4pPr marL="1451610" lvl="3"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4pPr>
      <a:lvl5pPr marL="1934845" lvl="4"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5pPr>
      <a:lvl6pPr marL="2418715" lvl="5"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6pPr>
      <a:lvl7pPr marL="2902585" lvl="6"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7pPr>
      <a:lvl8pPr marL="3386455" lvl="7"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8pPr>
      <a:lvl9pPr marL="3870325" lvl="8"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Lst>
  <p:hf sldNum="0" hdr="0" ftr="0" dt="0"/>
  <p:txStyles>
    <p:titleStyle>
      <a:lvl1pPr algn="ctr" rtl="0" eaLnBrk="0" fontAlgn="base" hangingPunct="0">
        <a:spcBef>
          <a:spcPct val="0"/>
        </a:spcBef>
        <a:spcAft>
          <a:spcPct val="0"/>
        </a:spcAft>
        <a:defRPr sz="4655"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62585" indent="-362585" algn="l" rtl="0" eaLnBrk="0" fontAlgn="base" hangingPunct="0">
        <a:spcBef>
          <a:spcPct val="21000"/>
        </a:spcBef>
        <a:spcAft>
          <a:spcPct val="0"/>
        </a:spcAft>
        <a:buChar char="•"/>
        <a:defRPr sz="3385" kern="1200">
          <a:solidFill>
            <a:schemeClr val="tx1"/>
          </a:solidFill>
          <a:latin typeface="+mn-lt"/>
          <a:ea typeface="+mn-ea"/>
          <a:cs typeface="+mn-cs"/>
        </a:defRPr>
      </a:lvl1pPr>
      <a:lvl2pPr marL="786130" lvl="1" indent="-302260" algn="l" rtl="0" eaLnBrk="0" fontAlgn="base" hangingPunct="0">
        <a:spcBef>
          <a:spcPct val="21000"/>
        </a:spcBef>
        <a:spcAft>
          <a:spcPct val="0"/>
        </a:spcAft>
        <a:buChar char="–"/>
        <a:defRPr sz="2965" kern="1200">
          <a:solidFill>
            <a:schemeClr val="tx1"/>
          </a:solidFill>
          <a:latin typeface="+mn-lt"/>
          <a:ea typeface="+mn-ea"/>
          <a:cs typeface="+mn-cs"/>
        </a:defRPr>
      </a:lvl2pPr>
      <a:lvl3pPr marL="1209675" lvl="2" indent="-241935" algn="l" rtl="0" eaLnBrk="0" fontAlgn="base" hangingPunct="0">
        <a:spcBef>
          <a:spcPct val="21000"/>
        </a:spcBef>
        <a:spcAft>
          <a:spcPct val="0"/>
        </a:spcAft>
        <a:buChar char="•"/>
        <a:defRPr sz="2540" kern="1200">
          <a:solidFill>
            <a:schemeClr val="tx1"/>
          </a:solidFill>
          <a:latin typeface="+mn-lt"/>
          <a:ea typeface="+mn-ea"/>
          <a:cs typeface="+mn-cs"/>
        </a:defRPr>
      </a:lvl3pPr>
      <a:lvl4pPr marL="1693545" lvl="3" indent="-241935" algn="l" rtl="0" eaLnBrk="0" fontAlgn="base" hangingPunct="0">
        <a:spcBef>
          <a:spcPct val="21000"/>
        </a:spcBef>
        <a:spcAft>
          <a:spcPct val="0"/>
        </a:spcAft>
        <a:buChar char="–"/>
        <a:defRPr sz="2115" kern="1200">
          <a:solidFill>
            <a:schemeClr val="tx1"/>
          </a:solidFill>
          <a:latin typeface="+mn-lt"/>
          <a:ea typeface="+mn-ea"/>
          <a:cs typeface="+mn-cs"/>
        </a:defRPr>
      </a:lvl4pPr>
      <a:lvl5pPr marL="2176780" lvl="4" indent="-241935" algn="l" rtl="0" eaLnBrk="0" fontAlgn="base" hangingPunct="0">
        <a:spcBef>
          <a:spcPct val="21000"/>
        </a:spcBef>
        <a:spcAft>
          <a:spcPct val="0"/>
        </a:spcAft>
        <a:buChar char="»"/>
        <a:defRPr sz="2115" kern="1200">
          <a:solidFill>
            <a:schemeClr val="tx1"/>
          </a:solidFill>
          <a:latin typeface="+mn-lt"/>
          <a:ea typeface="+mn-ea"/>
          <a:cs typeface="+mn-cs"/>
        </a:defRPr>
      </a:lvl5pPr>
      <a:lvl6pPr marL="2660650" lvl="5"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6pPr>
      <a:lvl7pPr marL="3144520" lvl="6"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7pPr>
      <a:lvl8pPr marL="3628390" lvl="7"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8pPr>
      <a:lvl9pPr marL="4112260" lvl="8"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9pPr>
    </p:bodyStyle>
    <p:otherStyle>
      <a:lvl1pPr marL="0" lvl="0" indent="0" algn="l" defTabSz="967740" rtl="0" eaLnBrk="0" fontAlgn="base" latinLnBrk="0" hangingPunct="0">
        <a:lnSpc>
          <a:spcPct val="100000"/>
        </a:lnSpc>
        <a:spcBef>
          <a:spcPct val="53000"/>
        </a:spcBef>
        <a:spcAft>
          <a:spcPct val="0"/>
        </a:spcAft>
        <a:buNone/>
        <a:defRPr sz="3810" b="1" i="0" u="none" kern="1200" baseline="0">
          <a:solidFill>
            <a:schemeClr val="tx1"/>
          </a:solidFill>
          <a:latin typeface="+mn-lt"/>
          <a:ea typeface="+mn-ea"/>
          <a:cs typeface="+mn-cs"/>
        </a:defRPr>
      </a:lvl1pPr>
      <a:lvl2pPr marL="483870" lvl="1"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2pPr>
      <a:lvl3pPr marL="967740" lvl="2"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3pPr>
      <a:lvl4pPr marL="1451610" lvl="3"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4pPr>
      <a:lvl5pPr marL="1934845" lvl="4"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5pPr>
      <a:lvl6pPr marL="2418715" lvl="5"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6pPr>
      <a:lvl7pPr marL="2902585" lvl="6"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7pPr>
      <a:lvl8pPr marL="3386455" lvl="7"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8pPr>
      <a:lvl9pPr marL="3870325" lvl="8"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Lst>
  <p:hf sldNum="0" hdr="0" ftr="0" dt="0"/>
  <p:txStyles>
    <p:titleStyle>
      <a:lvl1pPr algn="ctr" rtl="0" eaLnBrk="0" fontAlgn="base" hangingPunct="0">
        <a:spcBef>
          <a:spcPct val="0"/>
        </a:spcBef>
        <a:spcAft>
          <a:spcPct val="0"/>
        </a:spcAft>
        <a:defRPr sz="4655"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62585" indent="-362585" algn="l" rtl="0" eaLnBrk="0" fontAlgn="base" hangingPunct="0">
        <a:spcBef>
          <a:spcPct val="21000"/>
        </a:spcBef>
        <a:spcAft>
          <a:spcPct val="0"/>
        </a:spcAft>
        <a:buChar char="•"/>
        <a:defRPr sz="3385" kern="1200">
          <a:solidFill>
            <a:schemeClr val="tx1"/>
          </a:solidFill>
          <a:latin typeface="+mn-lt"/>
          <a:ea typeface="+mn-ea"/>
          <a:cs typeface="+mn-cs"/>
        </a:defRPr>
      </a:lvl1pPr>
      <a:lvl2pPr marL="786130" lvl="1" indent="-302260" algn="l" rtl="0" eaLnBrk="0" fontAlgn="base" hangingPunct="0">
        <a:spcBef>
          <a:spcPct val="21000"/>
        </a:spcBef>
        <a:spcAft>
          <a:spcPct val="0"/>
        </a:spcAft>
        <a:buChar char="–"/>
        <a:defRPr sz="2965" kern="1200">
          <a:solidFill>
            <a:schemeClr val="tx1"/>
          </a:solidFill>
          <a:latin typeface="+mn-lt"/>
          <a:ea typeface="+mn-ea"/>
          <a:cs typeface="+mn-cs"/>
        </a:defRPr>
      </a:lvl2pPr>
      <a:lvl3pPr marL="1209675" lvl="2" indent="-241935" algn="l" rtl="0" eaLnBrk="0" fontAlgn="base" hangingPunct="0">
        <a:spcBef>
          <a:spcPct val="21000"/>
        </a:spcBef>
        <a:spcAft>
          <a:spcPct val="0"/>
        </a:spcAft>
        <a:buChar char="•"/>
        <a:defRPr sz="2540" kern="1200">
          <a:solidFill>
            <a:schemeClr val="tx1"/>
          </a:solidFill>
          <a:latin typeface="+mn-lt"/>
          <a:ea typeface="+mn-ea"/>
          <a:cs typeface="+mn-cs"/>
        </a:defRPr>
      </a:lvl3pPr>
      <a:lvl4pPr marL="1693545" lvl="3" indent="-241935" algn="l" rtl="0" eaLnBrk="0" fontAlgn="base" hangingPunct="0">
        <a:spcBef>
          <a:spcPct val="21000"/>
        </a:spcBef>
        <a:spcAft>
          <a:spcPct val="0"/>
        </a:spcAft>
        <a:buChar char="–"/>
        <a:defRPr sz="2115" kern="1200">
          <a:solidFill>
            <a:schemeClr val="tx1"/>
          </a:solidFill>
          <a:latin typeface="+mn-lt"/>
          <a:ea typeface="+mn-ea"/>
          <a:cs typeface="+mn-cs"/>
        </a:defRPr>
      </a:lvl4pPr>
      <a:lvl5pPr marL="2176780" lvl="4" indent="-241935" algn="l" rtl="0" eaLnBrk="0" fontAlgn="base" hangingPunct="0">
        <a:spcBef>
          <a:spcPct val="21000"/>
        </a:spcBef>
        <a:spcAft>
          <a:spcPct val="0"/>
        </a:spcAft>
        <a:buChar char="»"/>
        <a:defRPr sz="2115" kern="1200">
          <a:solidFill>
            <a:schemeClr val="tx1"/>
          </a:solidFill>
          <a:latin typeface="+mn-lt"/>
          <a:ea typeface="+mn-ea"/>
          <a:cs typeface="+mn-cs"/>
        </a:defRPr>
      </a:lvl5pPr>
      <a:lvl6pPr marL="2660650" lvl="5"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6pPr>
      <a:lvl7pPr marL="3144520" lvl="6"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7pPr>
      <a:lvl8pPr marL="3628390" lvl="7"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8pPr>
      <a:lvl9pPr marL="4112260" lvl="8" indent="-241935" algn="l" defTabSz="967740" rtl="0" eaLnBrk="1" fontAlgn="base" latinLnBrk="0" hangingPunct="1">
        <a:lnSpc>
          <a:spcPct val="100000"/>
        </a:lnSpc>
        <a:spcBef>
          <a:spcPct val="21000"/>
        </a:spcBef>
        <a:spcAft>
          <a:spcPct val="0"/>
        </a:spcAft>
        <a:buChar char="»"/>
        <a:defRPr sz="2115" b="0" i="0" u="none" kern="1200" baseline="0">
          <a:solidFill>
            <a:schemeClr val="tx1"/>
          </a:solidFill>
          <a:latin typeface="+mn-lt"/>
          <a:ea typeface="+mn-ea"/>
          <a:cs typeface="+mn-cs"/>
        </a:defRPr>
      </a:lvl9pPr>
    </p:bodyStyle>
    <p:otherStyle>
      <a:lvl1pPr marL="0" lvl="0" indent="0" algn="l" defTabSz="967740" rtl="0" eaLnBrk="0" fontAlgn="base" latinLnBrk="0" hangingPunct="0">
        <a:lnSpc>
          <a:spcPct val="100000"/>
        </a:lnSpc>
        <a:spcBef>
          <a:spcPct val="53000"/>
        </a:spcBef>
        <a:spcAft>
          <a:spcPct val="0"/>
        </a:spcAft>
        <a:buNone/>
        <a:defRPr sz="3810" b="1" i="0" u="none" kern="1200" baseline="0">
          <a:solidFill>
            <a:schemeClr val="tx1"/>
          </a:solidFill>
          <a:latin typeface="+mn-lt"/>
          <a:ea typeface="+mn-ea"/>
          <a:cs typeface="+mn-cs"/>
        </a:defRPr>
      </a:lvl1pPr>
      <a:lvl2pPr marL="483870" lvl="1"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2pPr>
      <a:lvl3pPr marL="967740" lvl="2"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3pPr>
      <a:lvl4pPr marL="1451610" lvl="3"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4pPr>
      <a:lvl5pPr marL="1934845" lvl="4"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5pPr>
      <a:lvl6pPr marL="2418715" lvl="5"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6pPr>
      <a:lvl7pPr marL="2902585" lvl="6"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7pPr>
      <a:lvl8pPr marL="3386455" lvl="7"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8pPr>
      <a:lvl9pPr marL="3870325" lvl="8" indent="0" algn="l" defTabSz="967740" rtl="0" eaLnBrk="1" fontAlgn="base" latinLnBrk="0" hangingPunct="1">
        <a:lnSpc>
          <a:spcPct val="100000"/>
        </a:lnSpc>
        <a:spcBef>
          <a:spcPct val="53000"/>
        </a:spcBef>
        <a:spcAft>
          <a:spcPct val="0"/>
        </a:spcAft>
        <a:buNone/>
        <a:defRPr sz="3810" b="1" i="0" u="none" kern="1200" baseline="0">
          <a:solidFill>
            <a:schemeClr val="tx1"/>
          </a:solidFill>
          <a:latin typeface="Times New Roman" panose="02020603050405020304" charset="0"/>
          <a:ea typeface="华文中宋" panose="0201060004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image" Target="../media/image16.tif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2.xml"/><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image" Target="../media/image19.tif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1.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jpeg"/></Relationships>
</file>

<file path=ppt/slides/_rels/slide27.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38.png"/><Relationship Id="rId7" Type="http://schemas.openxmlformats.org/officeDocument/2006/relationships/tags" Target="../tags/tag28.xml"/><Relationship Id="rId6" Type="http://schemas.openxmlformats.org/officeDocument/2006/relationships/image" Target="../media/image37.png"/><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36.png"/><Relationship Id="rId10" Type="http://schemas.openxmlformats.org/officeDocument/2006/relationships/slideLayout" Target="../slideLayouts/slideLayout7.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7.tiff"/><Relationship Id="rId7" Type="http://schemas.openxmlformats.org/officeDocument/2006/relationships/tags" Target="../tags/tag6.xml"/><Relationship Id="rId6" Type="http://schemas.openxmlformats.org/officeDocument/2006/relationships/image" Target="../media/image6.tiff"/><Relationship Id="rId5" Type="http://schemas.openxmlformats.org/officeDocument/2006/relationships/tags" Target="../tags/tag5.xml"/><Relationship Id="rId4" Type="http://schemas.openxmlformats.org/officeDocument/2006/relationships/image" Target="../media/image5.jpeg"/><Relationship Id="rId3" Type="http://schemas.openxmlformats.org/officeDocument/2006/relationships/tags" Target="../tags/tag4.xml"/><Relationship Id="rId2" Type="http://schemas.openxmlformats.org/officeDocument/2006/relationships/tags" Target="../tags/tag3.xml"/><Relationship Id="rId11" Type="http://schemas.openxmlformats.org/officeDocument/2006/relationships/slideLayout" Target="../slideLayouts/slideLayout21.xml"/><Relationship Id="rId10" Type="http://schemas.openxmlformats.org/officeDocument/2006/relationships/image" Target="../media/image8.tiff"/><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svg"/><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106.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image" Target="../media/image11.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tags" Target="../tags/tag8.xml"/><Relationship Id="rId2" Type="http://schemas.openxmlformats.org/officeDocument/2006/relationships/image" Target="../media/image10.jpe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GIF"/><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image" Target="../media/image4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9.xml"/><Relationship Id="rId1"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image" Target="../media/image13.png"/><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12.png"/><Relationship Id="rId2" Type="http://schemas.openxmlformats.org/officeDocument/2006/relationships/tags" Target="../tags/tag11.xml"/><Relationship Id="rId16" Type="http://schemas.openxmlformats.org/officeDocument/2006/relationships/slideLayout" Target="../slideLayouts/slideLayout21.xml"/><Relationship Id="rId15" Type="http://schemas.openxmlformats.org/officeDocument/2006/relationships/tags" Target="../tags/tag20.xml"/><Relationship Id="rId14" Type="http://schemas.openxmlformats.org/officeDocument/2006/relationships/image" Target="../media/image15.png"/><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image" Target="../media/image14.png"/><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5.xml"/></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145.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21.xml"/><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ttps://photo-static-api.fotomore.com/creative/vcg/400/new/VCG41N836688512.jpg?uid=386&amp;timestamp=1726563146&amp;sign=ee6461115c11ccb12fa695a1bf010073" descr="幸福的家庭，父亲母亲和孩子的女儿在自然放风筝在日落"/>
          <p:cNvPicPr>
            <a:picLocks noChangeAspect="1"/>
          </p:cNvPicPr>
          <p:nvPr/>
        </p:nvPicPr>
        <p:blipFill>
          <a:blip r:embed="rId1"/>
          <a:srcRect l="4624" t="-2399" r="21360" b="2399"/>
          <a:stretch>
            <a:fillRect/>
          </a:stretch>
        </p:blipFill>
        <p:spPr>
          <a:xfrm>
            <a:off x="5610225" y="-174625"/>
            <a:ext cx="6582410" cy="7032625"/>
          </a:xfrm>
          <a:prstGeom prst="rect">
            <a:avLst/>
          </a:prstGeom>
        </p:spPr>
      </p:pic>
      <p:sp>
        <p:nvSpPr>
          <p:cNvPr id="3" name="任意多边形 2"/>
          <p:cNvSpPr/>
          <p:nvPr/>
        </p:nvSpPr>
        <p:spPr>
          <a:xfrm>
            <a:off x="-622300" y="-548640"/>
            <a:ext cx="7823835" cy="7572375"/>
          </a:xfrm>
          <a:custGeom>
            <a:avLst/>
            <a:gdLst>
              <a:gd name="connisteX0" fmla="*/ 423756 w 6930201"/>
              <a:gd name="connsiteY0" fmla="*/ 68955 h 7572538"/>
              <a:gd name="connisteX1" fmla="*/ 508211 w 6930201"/>
              <a:gd name="connsiteY1" fmla="*/ 88005 h 7572538"/>
              <a:gd name="connisteX2" fmla="*/ 574886 w 6930201"/>
              <a:gd name="connsiteY2" fmla="*/ 97530 h 7572538"/>
              <a:gd name="connisteX3" fmla="*/ 641561 w 6930201"/>
              <a:gd name="connsiteY3" fmla="*/ 116580 h 7572538"/>
              <a:gd name="connisteX4" fmla="*/ 717126 w 6930201"/>
              <a:gd name="connsiteY4" fmla="*/ 126105 h 7572538"/>
              <a:gd name="connisteX5" fmla="*/ 821901 w 6930201"/>
              <a:gd name="connsiteY5" fmla="*/ 126105 h 7572538"/>
              <a:gd name="connisteX6" fmla="*/ 888576 w 6930201"/>
              <a:gd name="connsiteY6" fmla="*/ 126105 h 7572538"/>
              <a:gd name="connisteX7" fmla="*/ 964776 w 6930201"/>
              <a:gd name="connsiteY7" fmla="*/ 126105 h 7572538"/>
              <a:gd name="connisteX8" fmla="*/ 1050501 w 6930201"/>
              <a:gd name="connsiteY8" fmla="*/ 126105 h 7572538"/>
              <a:gd name="connisteX9" fmla="*/ 1135591 w 6930201"/>
              <a:gd name="connsiteY9" fmla="*/ 126105 h 7572538"/>
              <a:gd name="connisteX10" fmla="*/ 1211791 w 6930201"/>
              <a:gd name="connsiteY10" fmla="*/ 126105 h 7572538"/>
              <a:gd name="connisteX11" fmla="*/ 1287991 w 6930201"/>
              <a:gd name="connsiteY11" fmla="*/ 126105 h 7572538"/>
              <a:gd name="connisteX12" fmla="*/ 1383241 w 6930201"/>
              <a:gd name="connsiteY12" fmla="*/ 126105 h 7572538"/>
              <a:gd name="connisteX13" fmla="*/ 1449916 w 6930201"/>
              <a:gd name="connsiteY13" fmla="*/ 126105 h 7572538"/>
              <a:gd name="connisteX14" fmla="*/ 1535006 w 6930201"/>
              <a:gd name="connsiteY14" fmla="*/ 126105 h 7572538"/>
              <a:gd name="connisteX15" fmla="*/ 1630256 w 6930201"/>
              <a:gd name="connsiteY15" fmla="*/ 126105 h 7572538"/>
              <a:gd name="connisteX16" fmla="*/ 1715981 w 6930201"/>
              <a:gd name="connsiteY16" fmla="*/ 126105 h 7572538"/>
              <a:gd name="connisteX17" fmla="*/ 1801706 w 6930201"/>
              <a:gd name="connsiteY17" fmla="*/ 126105 h 7572538"/>
              <a:gd name="connisteX18" fmla="*/ 1886796 w 6930201"/>
              <a:gd name="connsiteY18" fmla="*/ 126105 h 7572538"/>
              <a:gd name="connisteX19" fmla="*/ 1991571 w 6930201"/>
              <a:gd name="connsiteY19" fmla="*/ 126105 h 7572538"/>
              <a:gd name="connisteX20" fmla="*/ 2077296 w 6930201"/>
              <a:gd name="connsiteY20" fmla="*/ 135630 h 7572538"/>
              <a:gd name="connisteX21" fmla="*/ 2172546 w 6930201"/>
              <a:gd name="connsiteY21" fmla="*/ 135630 h 7572538"/>
              <a:gd name="connisteX22" fmla="*/ 2267796 w 6930201"/>
              <a:gd name="connsiteY22" fmla="*/ 145155 h 7572538"/>
              <a:gd name="connisteX23" fmla="*/ 2362411 w 6930201"/>
              <a:gd name="connsiteY23" fmla="*/ 154680 h 7572538"/>
              <a:gd name="connisteX24" fmla="*/ 2438611 w 6930201"/>
              <a:gd name="connsiteY24" fmla="*/ 164205 h 7572538"/>
              <a:gd name="connisteX25" fmla="*/ 3865456 w 6930201"/>
              <a:gd name="connsiteY25" fmla="*/ 40380 h 7572538"/>
              <a:gd name="connisteX26" fmla="*/ 4322021 w 6930201"/>
              <a:gd name="connsiteY26" fmla="*/ 2280 h 7572538"/>
              <a:gd name="connisteX27" fmla="*/ 4397586 w 6930201"/>
              <a:gd name="connsiteY27" fmla="*/ 11805 h 7572538"/>
              <a:gd name="connisteX28" fmla="*/ 4492836 w 6930201"/>
              <a:gd name="connsiteY28" fmla="*/ 49905 h 7572538"/>
              <a:gd name="connisteX29" fmla="*/ 4559511 w 6930201"/>
              <a:gd name="connsiteY29" fmla="*/ 78480 h 7572538"/>
              <a:gd name="connisteX30" fmla="*/ 4626186 w 6930201"/>
              <a:gd name="connsiteY30" fmla="*/ 88005 h 7572538"/>
              <a:gd name="connisteX31" fmla="*/ 4711911 w 6930201"/>
              <a:gd name="connsiteY31" fmla="*/ 107055 h 7572538"/>
              <a:gd name="connisteX32" fmla="*/ 4787476 w 6930201"/>
              <a:gd name="connsiteY32" fmla="*/ 116580 h 7572538"/>
              <a:gd name="connisteX33" fmla="*/ 4806526 w 6930201"/>
              <a:gd name="connsiteY33" fmla="*/ 192780 h 7572538"/>
              <a:gd name="connisteX34" fmla="*/ 4806526 w 6930201"/>
              <a:gd name="connsiteY34" fmla="*/ 268345 h 7572538"/>
              <a:gd name="connisteX35" fmla="*/ 4806526 w 6930201"/>
              <a:gd name="connsiteY35" fmla="*/ 344545 h 7572538"/>
              <a:gd name="connisteX36" fmla="*/ 4806526 w 6930201"/>
              <a:gd name="connsiteY36" fmla="*/ 411220 h 7572538"/>
              <a:gd name="connisteX37" fmla="*/ 4806526 w 6930201"/>
              <a:gd name="connsiteY37" fmla="*/ 477895 h 7572538"/>
              <a:gd name="connisteX38" fmla="*/ 4806526 w 6930201"/>
              <a:gd name="connsiteY38" fmla="*/ 543300 h 7572538"/>
              <a:gd name="connisteX39" fmla="*/ 4816051 w 6930201"/>
              <a:gd name="connsiteY39" fmla="*/ 629025 h 7572538"/>
              <a:gd name="connisteX40" fmla="*/ 4835101 w 6930201"/>
              <a:gd name="connsiteY40" fmla="*/ 704590 h 7572538"/>
              <a:gd name="connisteX41" fmla="*/ 4844626 w 6930201"/>
              <a:gd name="connsiteY41" fmla="*/ 790315 h 7572538"/>
              <a:gd name="connisteX42" fmla="*/ 4863676 w 6930201"/>
              <a:gd name="connsiteY42" fmla="*/ 885565 h 7572538"/>
              <a:gd name="connisteX43" fmla="*/ 4882726 w 6930201"/>
              <a:gd name="connsiteY43" fmla="*/ 980815 h 7572538"/>
              <a:gd name="connisteX44" fmla="*/ 4911301 w 6930201"/>
              <a:gd name="connsiteY44" fmla="*/ 1075430 h 7572538"/>
              <a:gd name="connisteX45" fmla="*/ 4930351 w 6930201"/>
              <a:gd name="connsiteY45" fmla="*/ 1180205 h 7572538"/>
              <a:gd name="connisteX46" fmla="*/ 4949401 w 6930201"/>
              <a:gd name="connsiteY46" fmla="*/ 1246880 h 7572538"/>
              <a:gd name="connisteX47" fmla="*/ 4958926 w 6930201"/>
              <a:gd name="connsiteY47" fmla="*/ 1313555 h 7572538"/>
              <a:gd name="connisteX48" fmla="*/ 4968451 w 6930201"/>
              <a:gd name="connsiteY48" fmla="*/ 1380230 h 7572538"/>
              <a:gd name="connisteX49" fmla="*/ 4987501 w 6930201"/>
              <a:gd name="connsiteY49" fmla="*/ 1493895 h 7572538"/>
              <a:gd name="connisteX50" fmla="*/ 5006551 w 6930201"/>
              <a:gd name="connsiteY50" fmla="*/ 1570095 h 7572538"/>
              <a:gd name="connisteX51" fmla="*/ 5025601 w 6930201"/>
              <a:gd name="connsiteY51" fmla="*/ 1712970 h 7572538"/>
              <a:gd name="connisteX52" fmla="*/ 5044651 w 6930201"/>
              <a:gd name="connsiteY52" fmla="*/ 1779645 h 7572538"/>
              <a:gd name="connisteX53" fmla="*/ 5054176 w 6930201"/>
              <a:gd name="connsiteY53" fmla="*/ 1855845 h 7572538"/>
              <a:gd name="connisteX54" fmla="*/ 5073226 w 6930201"/>
              <a:gd name="connsiteY54" fmla="*/ 1931410 h 7572538"/>
              <a:gd name="connisteX55" fmla="*/ 5092276 w 6930201"/>
              <a:gd name="connsiteY55" fmla="*/ 2026660 h 7572538"/>
              <a:gd name="connisteX56" fmla="*/ 5111326 w 6930201"/>
              <a:gd name="connsiteY56" fmla="*/ 2102860 h 7572538"/>
              <a:gd name="connisteX57" fmla="*/ 5120851 w 6930201"/>
              <a:gd name="connsiteY57" fmla="*/ 2179060 h 7572538"/>
              <a:gd name="connisteX58" fmla="*/ 5139266 w 6930201"/>
              <a:gd name="connsiteY58" fmla="*/ 2255260 h 7572538"/>
              <a:gd name="connisteX59" fmla="*/ 5158316 w 6930201"/>
              <a:gd name="connsiteY59" fmla="*/ 2340350 h 7572538"/>
              <a:gd name="connisteX60" fmla="*/ 5186891 w 6930201"/>
              <a:gd name="connsiteY60" fmla="*/ 2445125 h 7572538"/>
              <a:gd name="connisteX61" fmla="*/ 5205941 w 6930201"/>
              <a:gd name="connsiteY61" fmla="*/ 2540375 h 7572538"/>
              <a:gd name="connisteX62" fmla="*/ 5234516 w 6930201"/>
              <a:gd name="connsiteY62" fmla="*/ 2635625 h 7572538"/>
              <a:gd name="connisteX63" fmla="*/ 5253566 w 6930201"/>
              <a:gd name="connsiteY63" fmla="*/ 2730240 h 7572538"/>
              <a:gd name="connisteX64" fmla="*/ 5272616 w 6930201"/>
              <a:gd name="connsiteY64" fmla="*/ 2806440 h 7572538"/>
              <a:gd name="connisteX65" fmla="*/ 5282141 w 6930201"/>
              <a:gd name="connsiteY65" fmla="*/ 2873115 h 7572538"/>
              <a:gd name="connisteX66" fmla="*/ 5301191 w 6930201"/>
              <a:gd name="connsiteY66" fmla="*/ 2949315 h 7572538"/>
              <a:gd name="connisteX67" fmla="*/ 5310716 w 6930201"/>
              <a:gd name="connsiteY67" fmla="*/ 3015990 h 7572538"/>
              <a:gd name="connisteX68" fmla="*/ 5329766 w 6930201"/>
              <a:gd name="connsiteY68" fmla="*/ 3082665 h 7572538"/>
              <a:gd name="connisteX69" fmla="*/ 5339291 w 6930201"/>
              <a:gd name="connsiteY69" fmla="*/ 3148705 h 7572538"/>
              <a:gd name="connisteX70" fmla="*/ 5358341 w 6930201"/>
              <a:gd name="connsiteY70" fmla="*/ 3253480 h 7572538"/>
              <a:gd name="connisteX71" fmla="*/ 5367866 w 6930201"/>
              <a:gd name="connsiteY71" fmla="*/ 3320155 h 7572538"/>
              <a:gd name="connisteX72" fmla="*/ 5386916 w 6930201"/>
              <a:gd name="connsiteY72" fmla="*/ 3396355 h 7572538"/>
              <a:gd name="connisteX73" fmla="*/ 5396441 w 6930201"/>
              <a:gd name="connsiteY73" fmla="*/ 3463030 h 7572538"/>
              <a:gd name="connisteX74" fmla="*/ 5415491 w 6930201"/>
              <a:gd name="connsiteY74" fmla="*/ 3548120 h 7572538"/>
              <a:gd name="connisteX75" fmla="*/ 5434541 w 6930201"/>
              <a:gd name="connsiteY75" fmla="*/ 3633845 h 7572538"/>
              <a:gd name="connisteX76" fmla="*/ 5482166 w 6930201"/>
              <a:gd name="connsiteY76" fmla="*/ 3738620 h 7572538"/>
              <a:gd name="connisteX77" fmla="*/ 5501216 w 6930201"/>
              <a:gd name="connsiteY77" fmla="*/ 3824345 h 7572538"/>
              <a:gd name="connisteX78" fmla="*/ 5520266 w 6930201"/>
              <a:gd name="connsiteY78" fmla="*/ 3891020 h 7572538"/>
              <a:gd name="connisteX79" fmla="*/ 5529791 w 6930201"/>
              <a:gd name="connsiteY79" fmla="*/ 3976110 h 7572538"/>
              <a:gd name="connisteX80" fmla="*/ 5557731 w 6930201"/>
              <a:gd name="connsiteY80" fmla="*/ 4061835 h 7572538"/>
              <a:gd name="connisteX81" fmla="*/ 5567256 w 6930201"/>
              <a:gd name="connsiteY81" fmla="*/ 4147560 h 7572538"/>
              <a:gd name="connisteX82" fmla="*/ 5586306 w 6930201"/>
              <a:gd name="connsiteY82" fmla="*/ 4223760 h 7572538"/>
              <a:gd name="connisteX83" fmla="*/ 5624406 w 6930201"/>
              <a:gd name="connsiteY83" fmla="*/ 4318375 h 7572538"/>
              <a:gd name="connisteX84" fmla="*/ 5652981 w 6930201"/>
              <a:gd name="connsiteY84" fmla="*/ 4413625 h 7572538"/>
              <a:gd name="connisteX85" fmla="*/ 5681556 w 6930201"/>
              <a:gd name="connsiteY85" fmla="*/ 4489825 h 7572538"/>
              <a:gd name="connisteX86" fmla="*/ 5710131 w 6930201"/>
              <a:gd name="connsiteY86" fmla="*/ 4566025 h 7572538"/>
              <a:gd name="connisteX87" fmla="*/ 5748231 w 6930201"/>
              <a:gd name="connsiteY87" fmla="*/ 4651750 h 7572538"/>
              <a:gd name="connisteX88" fmla="*/ 5767281 w 6930201"/>
              <a:gd name="connsiteY88" fmla="*/ 4727315 h 7572538"/>
              <a:gd name="connisteX89" fmla="*/ 5776806 w 6930201"/>
              <a:gd name="connsiteY89" fmla="*/ 4822565 h 7572538"/>
              <a:gd name="connisteX90" fmla="*/ 5814906 w 6930201"/>
              <a:gd name="connsiteY90" fmla="*/ 4889240 h 7572538"/>
              <a:gd name="connisteX91" fmla="*/ 5843481 w 6930201"/>
              <a:gd name="connsiteY91" fmla="*/ 4955915 h 7572538"/>
              <a:gd name="connisteX92" fmla="*/ 5881581 w 6930201"/>
              <a:gd name="connsiteY92" fmla="*/ 5051165 h 7572538"/>
              <a:gd name="connisteX93" fmla="*/ 5919681 w 6930201"/>
              <a:gd name="connsiteY93" fmla="*/ 5136255 h 7572538"/>
              <a:gd name="connisteX94" fmla="*/ 5938731 w 6930201"/>
              <a:gd name="connsiteY94" fmla="*/ 5212455 h 7572538"/>
              <a:gd name="connisteX95" fmla="*/ 5957146 w 6930201"/>
              <a:gd name="connsiteY95" fmla="*/ 5279130 h 7572538"/>
              <a:gd name="connisteX96" fmla="*/ 5995246 w 6930201"/>
              <a:gd name="connsiteY96" fmla="*/ 5345805 h 7572538"/>
              <a:gd name="connisteX97" fmla="*/ 6023821 w 6930201"/>
              <a:gd name="connsiteY97" fmla="*/ 5412480 h 7572538"/>
              <a:gd name="connisteX98" fmla="*/ 6052396 w 6930201"/>
              <a:gd name="connsiteY98" fmla="*/ 5479155 h 7572538"/>
              <a:gd name="connisteX99" fmla="*/ 6071446 w 6930201"/>
              <a:gd name="connsiteY99" fmla="*/ 5554720 h 7572538"/>
              <a:gd name="connisteX100" fmla="*/ 6109546 w 6930201"/>
              <a:gd name="connsiteY100" fmla="*/ 5640445 h 7572538"/>
              <a:gd name="connisteX101" fmla="*/ 6138121 w 6930201"/>
              <a:gd name="connsiteY101" fmla="*/ 5716645 h 7572538"/>
              <a:gd name="connisteX102" fmla="*/ 6176221 w 6930201"/>
              <a:gd name="connsiteY102" fmla="*/ 5802370 h 7572538"/>
              <a:gd name="connisteX103" fmla="*/ 6204796 w 6930201"/>
              <a:gd name="connsiteY103" fmla="*/ 5869045 h 7572538"/>
              <a:gd name="connisteX104" fmla="*/ 6242896 w 6930201"/>
              <a:gd name="connsiteY104" fmla="*/ 5944610 h 7572538"/>
              <a:gd name="connisteX105" fmla="*/ 6271471 w 6930201"/>
              <a:gd name="connsiteY105" fmla="*/ 6030335 h 7572538"/>
              <a:gd name="connisteX106" fmla="*/ 6300046 w 6930201"/>
              <a:gd name="connsiteY106" fmla="*/ 6106535 h 7572538"/>
              <a:gd name="connisteX107" fmla="*/ 6338146 w 6930201"/>
              <a:gd name="connsiteY107" fmla="*/ 6201785 h 7572538"/>
              <a:gd name="connisteX108" fmla="*/ 6385136 w 6930201"/>
              <a:gd name="connsiteY108" fmla="*/ 6306560 h 7572538"/>
              <a:gd name="connisteX109" fmla="*/ 6423236 w 6930201"/>
              <a:gd name="connsiteY109" fmla="*/ 6382125 h 7572538"/>
              <a:gd name="connisteX110" fmla="*/ 6480386 w 6930201"/>
              <a:gd name="connsiteY110" fmla="*/ 6477375 h 7572538"/>
              <a:gd name="connisteX111" fmla="*/ 6518486 w 6930201"/>
              <a:gd name="connsiteY111" fmla="*/ 6563100 h 7572538"/>
              <a:gd name="connisteX112" fmla="*/ 6556586 w 6930201"/>
              <a:gd name="connsiteY112" fmla="*/ 6639300 h 7572538"/>
              <a:gd name="connisteX113" fmla="*/ 6585161 w 6930201"/>
              <a:gd name="connsiteY113" fmla="*/ 6705975 h 7572538"/>
              <a:gd name="connisteX114" fmla="*/ 6613736 w 6930201"/>
              <a:gd name="connsiteY114" fmla="*/ 6781540 h 7572538"/>
              <a:gd name="connisteX115" fmla="*/ 6661361 w 6930201"/>
              <a:gd name="connsiteY115" fmla="*/ 6867265 h 7572538"/>
              <a:gd name="connisteX116" fmla="*/ 6699461 w 6930201"/>
              <a:gd name="connsiteY116" fmla="*/ 6933940 h 7572538"/>
              <a:gd name="connisteX117" fmla="*/ 6747086 w 6930201"/>
              <a:gd name="connsiteY117" fmla="*/ 7010140 h 7572538"/>
              <a:gd name="connisteX118" fmla="*/ 6765501 w 6930201"/>
              <a:gd name="connsiteY118" fmla="*/ 7076815 h 7572538"/>
              <a:gd name="connisteX119" fmla="*/ 6784551 w 6930201"/>
              <a:gd name="connsiteY119" fmla="*/ 7153015 h 7572538"/>
              <a:gd name="connisteX120" fmla="*/ 6813126 w 6930201"/>
              <a:gd name="connsiteY120" fmla="*/ 7219055 h 7572538"/>
              <a:gd name="connisteX121" fmla="*/ 6841701 w 6930201"/>
              <a:gd name="connsiteY121" fmla="*/ 7295255 h 7572538"/>
              <a:gd name="connisteX122" fmla="*/ 6870276 w 6930201"/>
              <a:gd name="connsiteY122" fmla="*/ 7361930 h 7572538"/>
              <a:gd name="connisteX123" fmla="*/ 6908376 w 6930201"/>
              <a:gd name="connsiteY123" fmla="*/ 7428605 h 7572538"/>
              <a:gd name="connisteX124" fmla="*/ 6927426 w 6930201"/>
              <a:gd name="connsiteY124" fmla="*/ 7495280 h 7572538"/>
              <a:gd name="connisteX125" fmla="*/ 6860751 w 6930201"/>
              <a:gd name="connsiteY125" fmla="*/ 7504805 h 7572538"/>
              <a:gd name="connisteX126" fmla="*/ 6794076 w 6930201"/>
              <a:gd name="connsiteY126" fmla="*/ 7504805 h 7572538"/>
              <a:gd name="connisteX127" fmla="*/ 6728036 w 6930201"/>
              <a:gd name="connsiteY127" fmla="*/ 7504805 h 7572538"/>
              <a:gd name="connisteX128" fmla="*/ 6651836 w 6930201"/>
              <a:gd name="connsiteY128" fmla="*/ 7504805 h 7572538"/>
              <a:gd name="connisteX129" fmla="*/ 6575636 w 6930201"/>
              <a:gd name="connsiteY129" fmla="*/ 7514330 h 7572538"/>
              <a:gd name="connisteX130" fmla="*/ 6489911 w 6930201"/>
              <a:gd name="connsiteY130" fmla="*/ 7523855 h 7572538"/>
              <a:gd name="connisteX131" fmla="*/ 6404186 w 6930201"/>
              <a:gd name="connsiteY131" fmla="*/ 7523855 h 7572538"/>
              <a:gd name="connisteX132" fmla="*/ 6328621 w 6930201"/>
              <a:gd name="connsiteY132" fmla="*/ 7523855 h 7572538"/>
              <a:gd name="connisteX133" fmla="*/ 6242896 w 6930201"/>
              <a:gd name="connsiteY133" fmla="*/ 7523855 h 7572538"/>
              <a:gd name="connisteX134" fmla="*/ 6119071 w 6930201"/>
              <a:gd name="connsiteY134" fmla="*/ 7523855 h 7572538"/>
              <a:gd name="connisteX135" fmla="*/ 6004771 w 6930201"/>
              <a:gd name="connsiteY135" fmla="*/ 7523855 h 7572538"/>
              <a:gd name="connisteX136" fmla="*/ 5891106 w 6930201"/>
              <a:gd name="connsiteY136" fmla="*/ 7523855 h 7572538"/>
              <a:gd name="connisteX137" fmla="*/ 5814906 w 6930201"/>
              <a:gd name="connsiteY137" fmla="*/ 7523855 h 7572538"/>
              <a:gd name="connisteX138" fmla="*/ 5729181 w 6930201"/>
              <a:gd name="connsiteY138" fmla="*/ 7523855 h 7572538"/>
              <a:gd name="connisteX139" fmla="*/ 5624406 w 6930201"/>
              <a:gd name="connsiteY139" fmla="*/ 7523855 h 7572538"/>
              <a:gd name="connisteX140" fmla="*/ 5539316 w 6930201"/>
              <a:gd name="connsiteY140" fmla="*/ 7523855 h 7572538"/>
              <a:gd name="connisteX141" fmla="*/ 5453591 w 6930201"/>
              <a:gd name="connsiteY141" fmla="*/ 7523855 h 7572538"/>
              <a:gd name="connisteX142" fmla="*/ 5367866 w 6930201"/>
              <a:gd name="connsiteY142" fmla="*/ 7523855 h 7572538"/>
              <a:gd name="connisteX143" fmla="*/ 5253566 w 6930201"/>
              <a:gd name="connsiteY143" fmla="*/ 7523855 h 7572538"/>
              <a:gd name="connisteX144" fmla="*/ 5177366 w 6930201"/>
              <a:gd name="connsiteY144" fmla="*/ 7523855 h 7572538"/>
              <a:gd name="connisteX145" fmla="*/ 5111326 w 6930201"/>
              <a:gd name="connsiteY145" fmla="*/ 7504805 h 7572538"/>
              <a:gd name="connisteX146" fmla="*/ 5016076 w 6930201"/>
              <a:gd name="connsiteY146" fmla="*/ 7495280 h 7572538"/>
              <a:gd name="connisteX147" fmla="*/ 4930351 w 6930201"/>
              <a:gd name="connsiteY147" fmla="*/ 7495280 h 7572538"/>
              <a:gd name="connisteX148" fmla="*/ 4863676 w 6930201"/>
              <a:gd name="connsiteY148" fmla="*/ 7495280 h 7572538"/>
              <a:gd name="connisteX149" fmla="*/ 4797001 w 6930201"/>
              <a:gd name="connsiteY149" fmla="*/ 7495280 h 7572538"/>
              <a:gd name="connisteX150" fmla="*/ 4711911 w 6930201"/>
              <a:gd name="connsiteY150" fmla="*/ 7495280 h 7572538"/>
              <a:gd name="connisteX151" fmla="*/ 4607136 w 6930201"/>
              <a:gd name="connsiteY151" fmla="*/ 7495280 h 7572538"/>
              <a:gd name="connisteX152" fmla="*/ 4521411 w 6930201"/>
              <a:gd name="connsiteY152" fmla="*/ 7495280 h 7572538"/>
              <a:gd name="connisteX153" fmla="*/ 4407111 w 6930201"/>
              <a:gd name="connsiteY153" fmla="*/ 7495280 h 7572538"/>
              <a:gd name="connisteX154" fmla="*/ 4293446 w 6930201"/>
              <a:gd name="connsiteY154" fmla="*/ 7495280 h 7572538"/>
              <a:gd name="connisteX155" fmla="*/ 4160096 w 6930201"/>
              <a:gd name="connsiteY155" fmla="*/ 7495280 h 7572538"/>
              <a:gd name="connisteX156" fmla="*/ 4026746 w 6930201"/>
              <a:gd name="connsiteY156" fmla="*/ 7495280 h 7572538"/>
              <a:gd name="connisteX157" fmla="*/ 3903556 w 6930201"/>
              <a:gd name="connsiteY157" fmla="*/ 7495280 h 7572538"/>
              <a:gd name="connisteX158" fmla="*/ 3789256 w 6930201"/>
              <a:gd name="connsiteY158" fmla="*/ 7495280 h 7572538"/>
              <a:gd name="connisteX159" fmla="*/ 3694006 w 6930201"/>
              <a:gd name="connsiteY159" fmla="*/ 7495280 h 7572538"/>
              <a:gd name="connisteX160" fmla="*/ 3617806 w 6930201"/>
              <a:gd name="connsiteY160" fmla="*/ 7495280 h 7572538"/>
              <a:gd name="connisteX161" fmla="*/ 3541606 w 6930201"/>
              <a:gd name="connsiteY161" fmla="*/ 7495280 h 7572538"/>
              <a:gd name="connisteX162" fmla="*/ 3437466 w 6930201"/>
              <a:gd name="connsiteY162" fmla="*/ 7495280 h 7572538"/>
              <a:gd name="connisteX163" fmla="*/ 3370791 w 6930201"/>
              <a:gd name="connsiteY163" fmla="*/ 7485755 h 7572538"/>
              <a:gd name="connisteX164" fmla="*/ 3304116 w 6930201"/>
              <a:gd name="connsiteY164" fmla="*/ 7485755 h 7572538"/>
              <a:gd name="connisteX165" fmla="*/ 3218391 w 6930201"/>
              <a:gd name="connsiteY165" fmla="*/ 7485755 h 7572538"/>
              <a:gd name="connisteX166" fmla="*/ 3142191 w 6930201"/>
              <a:gd name="connsiteY166" fmla="*/ 7485755 h 7572538"/>
              <a:gd name="connisteX167" fmla="*/ 3076151 w 6930201"/>
              <a:gd name="connsiteY167" fmla="*/ 7485755 h 7572538"/>
              <a:gd name="connisteX168" fmla="*/ 2999951 w 6930201"/>
              <a:gd name="connsiteY168" fmla="*/ 7485755 h 7572538"/>
              <a:gd name="connisteX169" fmla="*/ 2923751 w 6930201"/>
              <a:gd name="connsiteY169" fmla="*/ 7485755 h 7572538"/>
              <a:gd name="connisteX170" fmla="*/ 2838026 w 6930201"/>
              <a:gd name="connsiteY170" fmla="*/ 7485755 h 7572538"/>
              <a:gd name="connisteX171" fmla="*/ 2742776 w 6930201"/>
              <a:gd name="connsiteY171" fmla="*/ 7485755 h 7572538"/>
              <a:gd name="connisteX172" fmla="*/ 2619586 w 6930201"/>
              <a:gd name="connsiteY172" fmla="*/ 7485755 h 7572538"/>
              <a:gd name="connisteX173" fmla="*/ 2543386 w 6930201"/>
              <a:gd name="connsiteY173" fmla="*/ 7485755 h 7572538"/>
              <a:gd name="connisteX174" fmla="*/ 2457661 w 6930201"/>
              <a:gd name="connsiteY174" fmla="*/ 7485755 h 7572538"/>
              <a:gd name="connisteX175" fmla="*/ 2362411 w 6930201"/>
              <a:gd name="connsiteY175" fmla="*/ 7485755 h 7572538"/>
              <a:gd name="connisteX176" fmla="*/ 2277321 w 6930201"/>
              <a:gd name="connsiteY176" fmla="*/ 7485755 h 7572538"/>
              <a:gd name="connisteX177" fmla="*/ 2201121 w 6930201"/>
              <a:gd name="connsiteY177" fmla="*/ 7485755 h 7572538"/>
              <a:gd name="connisteX178" fmla="*/ 2124921 w 6930201"/>
              <a:gd name="connsiteY178" fmla="*/ 7485755 h 7572538"/>
              <a:gd name="connisteX179" fmla="*/ 2020146 w 6930201"/>
              <a:gd name="connsiteY179" fmla="*/ 7485755 h 7572538"/>
              <a:gd name="connisteX180" fmla="*/ 1953471 w 6930201"/>
              <a:gd name="connsiteY180" fmla="*/ 7485755 h 7572538"/>
              <a:gd name="connisteX181" fmla="*/ 1886796 w 6930201"/>
              <a:gd name="connsiteY181" fmla="*/ 7485755 h 7572538"/>
              <a:gd name="connisteX182" fmla="*/ 1792181 w 6930201"/>
              <a:gd name="connsiteY182" fmla="*/ 7485755 h 7572538"/>
              <a:gd name="connisteX183" fmla="*/ 1725506 w 6930201"/>
              <a:gd name="connsiteY183" fmla="*/ 7485755 h 7572538"/>
              <a:gd name="connisteX184" fmla="*/ 1639781 w 6930201"/>
              <a:gd name="connsiteY184" fmla="*/ 7485755 h 7572538"/>
              <a:gd name="connisteX185" fmla="*/ 1554056 w 6930201"/>
              <a:gd name="connsiteY185" fmla="*/ 7485755 h 7572538"/>
              <a:gd name="connisteX186" fmla="*/ 1487381 w 6930201"/>
              <a:gd name="connsiteY186" fmla="*/ 7495280 h 7572538"/>
              <a:gd name="connisteX187" fmla="*/ 1402291 w 6930201"/>
              <a:gd name="connsiteY187" fmla="*/ 7514330 h 7572538"/>
              <a:gd name="connisteX188" fmla="*/ 1335616 w 6930201"/>
              <a:gd name="connsiteY188" fmla="*/ 7533380 h 7572538"/>
              <a:gd name="connisteX189" fmla="*/ 1249891 w 6930201"/>
              <a:gd name="connsiteY189" fmla="*/ 7542905 h 7572538"/>
              <a:gd name="connisteX190" fmla="*/ 1173691 w 6930201"/>
              <a:gd name="connsiteY190" fmla="*/ 7552430 h 7572538"/>
              <a:gd name="connisteX191" fmla="*/ 1107016 w 6930201"/>
              <a:gd name="connsiteY191" fmla="*/ 7552430 h 7572538"/>
              <a:gd name="connisteX192" fmla="*/ 1040976 w 6930201"/>
              <a:gd name="connsiteY192" fmla="*/ 7570845 h 7572538"/>
              <a:gd name="connisteX193" fmla="*/ 974301 w 6930201"/>
              <a:gd name="connsiteY193" fmla="*/ 7570845 h 7572538"/>
              <a:gd name="connisteX194" fmla="*/ 907626 w 6930201"/>
              <a:gd name="connsiteY194" fmla="*/ 7570845 h 7572538"/>
              <a:gd name="connisteX195" fmla="*/ 831426 w 6930201"/>
              <a:gd name="connsiteY195" fmla="*/ 7570845 h 7572538"/>
              <a:gd name="connisteX196" fmla="*/ 764751 w 6930201"/>
              <a:gd name="connsiteY196" fmla="*/ 7561320 h 7572538"/>
              <a:gd name="connisteX197" fmla="*/ 688551 w 6930201"/>
              <a:gd name="connsiteY197" fmla="*/ 7561320 h 7572538"/>
              <a:gd name="connisteX198" fmla="*/ 612986 w 6930201"/>
              <a:gd name="connsiteY198" fmla="*/ 7561320 h 7572538"/>
              <a:gd name="connisteX199" fmla="*/ 546311 w 6930201"/>
              <a:gd name="connsiteY199" fmla="*/ 7561320 h 7572538"/>
              <a:gd name="connisteX200" fmla="*/ 479636 w 6930201"/>
              <a:gd name="connsiteY200" fmla="*/ 7561320 h 7572538"/>
              <a:gd name="connisteX201" fmla="*/ 414231 w 6930201"/>
              <a:gd name="connsiteY201" fmla="*/ 7542905 h 7572538"/>
              <a:gd name="connisteX202" fmla="*/ 347556 w 6930201"/>
              <a:gd name="connsiteY202" fmla="*/ 7533380 h 7572538"/>
              <a:gd name="connisteX203" fmla="*/ 309456 w 6930201"/>
              <a:gd name="connsiteY203" fmla="*/ 7457180 h 7572538"/>
              <a:gd name="connisteX204" fmla="*/ 290406 w 6930201"/>
              <a:gd name="connsiteY204" fmla="*/ 7390505 h 7572538"/>
              <a:gd name="connisteX205" fmla="*/ 280881 w 6930201"/>
              <a:gd name="connsiteY205" fmla="*/ 7323830 h 7572538"/>
              <a:gd name="connisteX206" fmla="*/ 271356 w 6930201"/>
              <a:gd name="connsiteY206" fmla="*/ 7247630 h 7572538"/>
              <a:gd name="connisteX207" fmla="*/ 253576 w 6930201"/>
              <a:gd name="connsiteY207" fmla="*/ 7161905 h 7572538"/>
              <a:gd name="connisteX208" fmla="*/ 234526 w 6930201"/>
              <a:gd name="connsiteY208" fmla="*/ 7067290 h 7572538"/>
              <a:gd name="connisteX209" fmla="*/ 177376 w 6930201"/>
              <a:gd name="connsiteY209" fmla="*/ 6962515 h 7572538"/>
              <a:gd name="connisteX210" fmla="*/ 129751 w 6930201"/>
              <a:gd name="connsiteY210" fmla="*/ 6876790 h 7572538"/>
              <a:gd name="connisteX211" fmla="*/ 110701 w 6930201"/>
              <a:gd name="connsiteY211" fmla="*/ 6800590 h 7572538"/>
              <a:gd name="connisteX212" fmla="*/ 91651 w 6930201"/>
              <a:gd name="connsiteY212" fmla="*/ 6734550 h 7572538"/>
              <a:gd name="connisteX213" fmla="*/ 44026 w 6930201"/>
              <a:gd name="connsiteY213" fmla="*/ 6639300 h 7572538"/>
              <a:gd name="connisteX214" fmla="*/ 5926 w 6930201"/>
              <a:gd name="connsiteY214" fmla="*/ 6572625 h 7572538"/>
              <a:gd name="connisteX215" fmla="*/ 5926 w 6930201"/>
              <a:gd name="connsiteY215" fmla="*/ 6505950 h 7572538"/>
              <a:gd name="connisteX216" fmla="*/ 5926 w 6930201"/>
              <a:gd name="connsiteY216" fmla="*/ 6439275 h 7572538"/>
              <a:gd name="connisteX217" fmla="*/ 5926 w 6930201"/>
              <a:gd name="connsiteY217" fmla="*/ 6363075 h 7572538"/>
              <a:gd name="connisteX218" fmla="*/ 5926 w 6930201"/>
              <a:gd name="connsiteY218" fmla="*/ 6297035 h 7572538"/>
              <a:gd name="connisteX219" fmla="*/ 72601 w 6930201"/>
              <a:gd name="connsiteY219" fmla="*/ 6268460 h 7572538"/>
              <a:gd name="connisteX220" fmla="*/ 139276 w 6930201"/>
              <a:gd name="connsiteY220" fmla="*/ 6258935 h 7572538"/>
              <a:gd name="connisteX221" fmla="*/ 215476 w 6930201"/>
              <a:gd name="connsiteY221" fmla="*/ 6192260 h 7572538"/>
              <a:gd name="connisteX222" fmla="*/ 244051 w 6930201"/>
              <a:gd name="connsiteY222" fmla="*/ 6116060 h 7572538"/>
              <a:gd name="connisteX223" fmla="*/ 271356 w 6930201"/>
              <a:gd name="connsiteY223" fmla="*/ 6049385 h 7572538"/>
              <a:gd name="connisteX224" fmla="*/ 280881 w 6930201"/>
              <a:gd name="connsiteY224" fmla="*/ 5982710 h 7572538"/>
              <a:gd name="connisteX225" fmla="*/ 290406 w 6930201"/>
              <a:gd name="connsiteY225" fmla="*/ 5916670 h 7572538"/>
              <a:gd name="connisteX226" fmla="*/ 290406 w 6930201"/>
              <a:gd name="connsiteY226" fmla="*/ 5849995 h 7572538"/>
              <a:gd name="connisteX227" fmla="*/ 290406 w 6930201"/>
              <a:gd name="connsiteY227" fmla="*/ 5773795 h 7572538"/>
              <a:gd name="connisteX228" fmla="*/ 290406 w 6930201"/>
              <a:gd name="connsiteY228" fmla="*/ 5697595 h 7572538"/>
              <a:gd name="connisteX229" fmla="*/ 299931 w 6930201"/>
              <a:gd name="connsiteY229" fmla="*/ 5630920 h 7572538"/>
              <a:gd name="connisteX230" fmla="*/ 299931 w 6930201"/>
              <a:gd name="connsiteY230" fmla="*/ 5554720 h 7572538"/>
              <a:gd name="connisteX231" fmla="*/ 299931 w 6930201"/>
              <a:gd name="connsiteY231" fmla="*/ 5469630 h 7572538"/>
              <a:gd name="connisteX232" fmla="*/ 299931 w 6930201"/>
              <a:gd name="connsiteY232" fmla="*/ 5402955 h 7572538"/>
              <a:gd name="connisteX233" fmla="*/ 299931 w 6930201"/>
              <a:gd name="connsiteY233" fmla="*/ 5317230 h 7572538"/>
              <a:gd name="connisteX234" fmla="*/ 299931 w 6930201"/>
              <a:gd name="connsiteY234" fmla="*/ 5250555 h 7572538"/>
              <a:gd name="connisteX235" fmla="*/ 299931 w 6930201"/>
              <a:gd name="connsiteY235" fmla="*/ 5183880 h 7572538"/>
              <a:gd name="connisteX236" fmla="*/ 299931 w 6930201"/>
              <a:gd name="connsiteY236" fmla="*/ 5098790 h 7572538"/>
              <a:gd name="connisteX237" fmla="*/ 299931 w 6930201"/>
              <a:gd name="connsiteY237" fmla="*/ 5022590 h 7572538"/>
              <a:gd name="connisteX238" fmla="*/ 299931 w 6930201"/>
              <a:gd name="connsiteY238" fmla="*/ 4946390 h 7572538"/>
              <a:gd name="connisteX239" fmla="*/ 299931 w 6930201"/>
              <a:gd name="connsiteY239" fmla="*/ 4879715 h 7572538"/>
              <a:gd name="connisteX240" fmla="*/ 299931 w 6930201"/>
              <a:gd name="connsiteY240" fmla="*/ 4784465 h 7572538"/>
              <a:gd name="connisteX241" fmla="*/ 299931 w 6930201"/>
              <a:gd name="connsiteY241" fmla="*/ 4717790 h 7572538"/>
              <a:gd name="connisteX242" fmla="*/ 299931 w 6930201"/>
              <a:gd name="connsiteY242" fmla="*/ 4632700 h 7572538"/>
              <a:gd name="connisteX243" fmla="*/ 299931 w 6930201"/>
              <a:gd name="connsiteY243" fmla="*/ 4556500 h 7572538"/>
              <a:gd name="connisteX244" fmla="*/ 299931 w 6930201"/>
              <a:gd name="connsiteY244" fmla="*/ 4470775 h 7572538"/>
              <a:gd name="connisteX245" fmla="*/ 309456 w 6930201"/>
              <a:gd name="connsiteY245" fmla="*/ 4394575 h 7572538"/>
              <a:gd name="connisteX246" fmla="*/ 318981 w 6930201"/>
              <a:gd name="connsiteY246" fmla="*/ 4327900 h 7572538"/>
              <a:gd name="connisteX247" fmla="*/ 318981 w 6930201"/>
              <a:gd name="connsiteY247" fmla="*/ 4261860 h 7572538"/>
              <a:gd name="connisteX248" fmla="*/ 328506 w 6930201"/>
              <a:gd name="connsiteY248" fmla="*/ 4185660 h 7572538"/>
              <a:gd name="connisteX249" fmla="*/ 338031 w 6930201"/>
              <a:gd name="connsiteY249" fmla="*/ 4109460 h 7572538"/>
              <a:gd name="connisteX250" fmla="*/ 347556 w 6930201"/>
              <a:gd name="connsiteY250" fmla="*/ 4042785 h 7572538"/>
              <a:gd name="connisteX251" fmla="*/ 366606 w 6930201"/>
              <a:gd name="connsiteY251" fmla="*/ 3976110 h 7572538"/>
              <a:gd name="connisteX252" fmla="*/ 376131 w 6930201"/>
              <a:gd name="connsiteY252" fmla="*/ 3900545 h 7572538"/>
              <a:gd name="connisteX253" fmla="*/ 395181 w 6930201"/>
              <a:gd name="connsiteY253" fmla="*/ 3814820 h 7572538"/>
              <a:gd name="connisteX254" fmla="*/ 404706 w 6930201"/>
              <a:gd name="connsiteY254" fmla="*/ 3748145 h 7572538"/>
              <a:gd name="connisteX255" fmla="*/ 404706 w 6930201"/>
              <a:gd name="connsiteY255" fmla="*/ 3681470 h 7572538"/>
              <a:gd name="connisteX256" fmla="*/ 404706 w 6930201"/>
              <a:gd name="connsiteY256" fmla="*/ 3614795 h 7572538"/>
              <a:gd name="connisteX257" fmla="*/ 404706 w 6930201"/>
              <a:gd name="connsiteY257" fmla="*/ 3538595 h 7572538"/>
              <a:gd name="connisteX258" fmla="*/ 404706 w 6930201"/>
              <a:gd name="connsiteY258" fmla="*/ 3463030 h 7572538"/>
              <a:gd name="connisteX259" fmla="*/ 404706 w 6930201"/>
              <a:gd name="connsiteY259" fmla="*/ 3396355 h 7572538"/>
              <a:gd name="connisteX260" fmla="*/ 404706 w 6930201"/>
              <a:gd name="connsiteY260" fmla="*/ 3329680 h 7572538"/>
              <a:gd name="connisteX261" fmla="*/ 404706 w 6930201"/>
              <a:gd name="connsiteY261" fmla="*/ 3263005 h 7572538"/>
              <a:gd name="connisteX262" fmla="*/ 404706 w 6930201"/>
              <a:gd name="connsiteY262" fmla="*/ 3196330 h 7572538"/>
              <a:gd name="connisteX263" fmla="*/ 404706 w 6930201"/>
              <a:gd name="connsiteY263" fmla="*/ 3129655 h 7572538"/>
              <a:gd name="connisteX264" fmla="*/ 404706 w 6930201"/>
              <a:gd name="connsiteY264" fmla="*/ 3054090 h 7572538"/>
              <a:gd name="connisteX265" fmla="*/ 404706 w 6930201"/>
              <a:gd name="connsiteY265" fmla="*/ 2977890 h 7572538"/>
              <a:gd name="connisteX266" fmla="*/ 404706 w 6930201"/>
              <a:gd name="connsiteY266" fmla="*/ 2911215 h 7572538"/>
              <a:gd name="connisteX267" fmla="*/ 404706 w 6930201"/>
              <a:gd name="connsiteY267" fmla="*/ 2835015 h 7572538"/>
              <a:gd name="connisteX268" fmla="*/ 404706 w 6930201"/>
              <a:gd name="connsiteY268" fmla="*/ 2749290 h 7572538"/>
              <a:gd name="connisteX269" fmla="*/ 414231 w 6930201"/>
              <a:gd name="connsiteY269" fmla="*/ 2683250 h 7572538"/>
              <a:gd name="connisteX270" fmla="*/ 414231 w 6930201"/>
              <a:gd name="connsiteY270" fmla="*/ 2616575 h 7572538"/>
              <a:gd name="connisteX271" fmla="*/ 414231 w 6930201"/>
              <a:gd name="connsiteY271" fmla="*/ 2549900 h 7572538"/>
              <a:gd name="connisteX272" fmla="*/ 414231 w 6930201"/>
              <a:gd name="connsiteY272" fmla="*/ 2473700 h 7572538"/>
              <a:gd name="connisteX273" fmla="*/ 414231 w 6930201"/>
              <a:gd name="connsiteY273" fmla="*/ 2407025 h 7572538"/>
              <a:gd name="connisteX274" fmla="*/ 414231 w 6930201"/>
              <a:gd name="connsiteY274" fmla="*/ 2330825 h 7572538"/>
              <a:gd name="connisteX275" fmla="*/ 414231 w 6930201"/>
              <a:gd name="connsiteY275" fmla="*/ 2264785 h 7572538"/>
              <a:gd name="connisteX276" fmla="*/ 414231 w 6930201"/>
              <a:gd name="connsiteY276" fmla="*/ 2198110 h 7572538"/>
              <a:gd name="connisteX277" fmla="*/ 423756 w 6930201"/>
              <a:gd name="connsiteY277" fmla="*/ 2112385 h 7572538"/>
              <a:gd name="connisteX278" fmla="*/ 433281 w 6930201"/>
              <a:gd name="connsiteY278" fmla="*/ 2036185 h 7572538"/>
              <a:gd name="connisteX279" fmla="*/ 433281 w 6930201"/>
              <a:gd name="connsiteY279" fmla="*/ 1950460 h 7572538"/>
              <a:gd name="connisteX280" fmla="*/ 433281 w 6930201"/>
              <a:gd name="connsiteY280" fmla="*/ 1883785 h 7572538"/>
              <a:gd name="connisteX281" fmla="*/ 433281 w 6930201"/>
              <a:gd name="connsiteY281" fmla="*/ 1817745 h 7572538"/>
              <a:gd name="connisteX282" fmla="*/ 433281 w 6930201"/>
              <a:gd name="connsiteY282" fmla="*/ 1751070 h 7572538"/>
              <a:gd name="connisteX283" fmla="*/ 433281 w 6930201"/>
              <a:gd name="connsiteY283" fmla="*/ 1674870 h 7572538"/>
              <a:gd name="connisteX284" fmla="*/ 433281 w 6930201"/>
              <a:gd name="connsiteY284" fmla="*/ 1608195 h 7572538"/>
              <a:gd name="connisteX285" fmla="*/ 442806 w 6930201"/>
              <a:gd name="connsiteY285" fmla="*/ 1541520 h 7572538"/>
              <a:gd name="connisteX286" fmla="*/ 442806 w 6930201"/>
              <a:gd name="connsiteY286" fmla="*/ 1474845 h 7572538"/>
              <a:gd name="connisteX287" fmla="*/ 442806 w 6930201"/>
              <a:gd name="connsiteY287" fmla="*/ 1399280 h 7572538"/>
              <a:gd name="connisteX288" fmla="*/ 442806 w 6930201"/>
              <a:gd name="connsiteY288" fmla="*/ 1332605 h 7572538"/>
              <a:gd name="connisteX289" fmla="*/ 442806 w 6930201"/>
              <a:gd name="connsiteY289" fmla="*/ 1265930 h 7572538"/>
              <a:gd name="connisteX290" fmla="*/ 442806 w 6930201"/>
              <a:gd name="connsiteY290" fmla="*/ 1199255 h 7572538"/>
              <a:gd name="connisteX291" fmla="*/ 442806 w 6930201"/>
              <a:gd name="connsiteY291" fmla="*/ 1123055 h 7572538"/>
              <a:gd name="connisteX292" fmla="*/ 442806 w 6930201"/>
              <a:gd name="connsiteY292" fmla="*/ 1057015 h 7572538"/>
              <a:gd name="connisteX293" fmla="*/ 442806 w 6930201"/>
              <a:gd name="connsiteY293" fmla="*/ 990340 h 7572538"/>
              <a:gd name="connisteX294" fmla="*/ 442806 w 6930201"/>
              <a:gd name="connsiteY294" fmla="*/ 923665 h 7572538"/>
              <a:gd name="connisteX295" fmla="*/ 442806 w 6930201"/>
              <a:gd name="connsiteY295" fmla="*/ 856990 h 7572538"/>
              <a:gd name="connisteX296" fmla="*/ 442806 w 6930201"/>
              <a:gd name="connsiteY296" fmla="*/ 780790 h 7572538"/>
              <a:gd name="connisteX297" fmla="*/ 442806 w 6930201"/>
              <a:gd name="connsiteY297" fmla="*/ 714115 h 7572538"/>
              <a:gd name="connisteX298" fmla="*/ 442806 w 6930201"/>
              <a:gd name="connsiteY298" fmla="*/ 648075 h 7572538"/>
              <a:gd name="connisteX299" fmla="*/ 442806 w 6930201"/>
              <a:gd name="connsiteY299" fmla="*/ 581400 h 7572538"/>
              <a:gd name="connisteX300" fmla="*/ 433281 w 6930201"/>
              <a:gd name="connsiteY300" fmla="*/ 514725 h 7572538"/>
              <a:gd name="connisteX301" fmla="*/ 423756 w 6930201"/>
              <a:gd name="connsiteY301" fmla="*/ 439795 h 7572538"/>
              <a:gd name="connisteX302" fmla="*/ 423756 w 6930201"/>
              <a:gd name="connsiteY302" fmla="*/ 373120 h 7572538"/>
              <a:gd name="connisteX303" fmla="*/ 414231 w 6930201"/>
              <a:gd name="connsiteY303" fmla="*/ 306445 h 7572538"/>
              <a:gd name="connisteX304" fmla="*/ 414231 w 6930201"/>
              <a:gd name="connsiteY304" fmla="*/ 240405 h 7572538"/>
              <a:gd name="connisteX305" fmla="*/ 414231 w 6930201"/>
              <a:gd name="connsiteY305" fmla="*/ 173730 h 7572538"/>
              <a:gd name="connisteX306" fmla="*/ 414231 w 6930201"/>
              <a:gd name="connsiteY306" fmla="*/ 107055 h 757253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 ang="0">
                <a:pos x="connisteX174" y="connsiteY174"/>
              </a:cxn>
              <a:cxn ang="0">
                <a:pos x="connisteX175" y="connsiteY175"/>
              </a:cxn>
              <a:cxn ang="0">
                <a:pos x="connisteX176" y="connsiteY176"/>
              </a:cxn>
              <a:cxn ang="0">
                <a:pos x="connisteX177" y="connsiteY177"/>
              </a:cxn>
              <a:cxn ang="0">
                <a:pos x="connisteX178" y="connsiteY178"/>
              </a:cxn>
              <a:cxn ang="0">
                <a:pos x="connisteX179" y="connsiteY179"/>
              </a:cxn>
              <a:cxn ang="0">
                <a:pos x="connisteX180" y="connsiteY180"/>
              </a:cxn>
              <a:cxn ang="0">
                <a:pos x="connisteX181" y="connsiteY181"/>
              </a:cxn>
              <a:cxn ang="0">
                <a:pos x="connisteX182" y="connsiteY182"/>
              </a:cxn>
              <a:cxn ang="0">
                <a:pos x="connisteX183" y="connsiteY183"/>
              </a:cxn>
              <a:cxn ang="0">
                <a:pos x="connisteX184" y="connsiteY184"/>
              </a:cxn>
              <a:cxn ang="0">
                <a:pos x="connisteX185" y="connsiteY185"/>
              </a:cxn>
              <a:cxn ang="0">
                <a:pos x="connisteX186" y="connsiteY186"/>
              </a:cxn>
              <a:cxn ang="0">
                <a:pos x="connisteX187" y="connsiteY187"/>
              </a:cxn>
              <a:cxn ang="0">
                <a:pos x="connisteX188" y="connsiteY188"/>
              </a:cxn>
              <a:cxn ang="0">
                <a:pos x="connisteX189" y="connsiteY189"/>
              </a:cxn>
              <a:cxn ang="0">
                <a:pos x="connisteX190" y="connsiteY190"/>
              </a:cxn>
              <a:cxn ang="0">
                <a:pos x="connisteX191" y="connsiteY191"/>
              </a:cxn>
              <a:cxn ang="0">
                <a:pos x="connisteX192" y="connsiteY192"/>
              </a:cxn>
              <a:cxn ang="0">
                <a:pos x="connisteX193" y="connsiteY193"/>
              </a:cxn>
              <a:cxn ang="0">
                <a:pos x="connisteX194" y="connsiteY194"/>
              </a:cxn>
              <a:cxn ang="0">
                <a:pos x="connisteX195" y="connsiteY195"/>
              </a:cxn>
              <a:cxn ang="0">
                <a:pos x="connisteX196" y="connsiteY196"/>
              </a:cxn>
              <a:cxn ang="0">
                <a:pos x="connisteX197" y="connsiteY197"/>
              </a:cxn>
              <a:cxn ang="0">
                <a:pos x="connisteX198" y="connsiteY198"/>
              </a:cxn>
              <a:cxn ang="0">
                <a:pos x="connisteX199" y="connsiteY199"/>
              </a:cxn>
              <a:cxn ang="0">
                <a:pos x="connisteX200" y="connsiteY200"/>
              </a:cxn>
              <a:cxn ang="0">
                <a:pos x="connisteX201" y="connsiteY201"/>
              </a:cxn>
              <a:cxn ang="0">
                <a:pos x="connisteX202" y="connsiteY202"/>
              </a:cxn>
              <a:cxn ang="0">
                <a:pos x="connisteX203" y="connsiteY203"/>
              </a:cxn>
              <a:cxn ang="0">
                <a:pos x="connisteX204" y="connsiteY204"/>
              </a:cxn>
              <a:cxn ang="0">
                <a:pos x="connisteX205" y="connsiteY205"/>
              </a:cxn>
              <a:cxn ang="0">
                <a:pos x="connisteX206" y="connsiteY206"/>
              </a:cxn>
              <a:cxn ang="0">
                <a:pos x="connisteX207" y="connsiteY207"/>
              </a:cxn>
              <a:cxn ang="0">
                <a:pos x="connisteX208" y="connsiteY208"/>
              </a:cxn>
              <a:cxn ang="0">
                <a:pos x="connisteX209" y="connsiteY209"/>
              </a:cxn>
              <a:cxn ang="0">
                <a:pos x="connisteX210" y="connsiteY210"/>
              </a:cxn>
              <a:cxn ang="0">
                <a:pos x="connisteX211" y="connsiteY211"/>
              </a:cxn>
              <a:cxn ang="0">
                <a:pos x="connisteX212" y="connsiteY212"/>
              </a:cxn>
              <a:cxn ang="0">
                <a:pos x="connisteX213" y="connsiteY213"/>
              </a:cxn>
              <a:cxn ang="0">
                <a:pos x="connisteX214" y="connsiteY214"/>
              </a:cxn>
              <a:cxn ang="0">
                <a:pos x="connisteX215" y="connsiteY215"/>
              </a:cxn>
              <a:cxn ang="0">
                <a:pos x="connisteX216" y="connsiteY216"/>
              </a:cxn>
              <a:cxn ang="0">
                <a:pos x="connisteX217" y="connsiteY217"/>
              </a:cxn>
              <a:cxn ang="0">
                <a:pos x="connisteX218" y="connsiteY218"/>
              </a:cxn>
              <a:cxn ang="0">
                <a:pos x="connisteX219" y="connsiteY219"/>
              </a:cxn>
              <a:cxn ang="0">
                <a:pos x="connisteX220" y="connsiteY220"/>
              </a:cxn>
              <a:cxn ang="0">
                <a:pos x="connisteX221" y="connsiteY221"/>
              </a:cxn>
              <a:cxn ang="0">
                <a:pos x="connisteX222" y="connsiteY222"/>
              </a:cxn>
              <a:cxn ang="0">
                <a:pos x="connisteX223" y="connsiteY223"/>
              </a:cxn>
              <a:cxn ang="0">
                <a:pos x="connisteX224" y="connsiteY224"/>
              </a:cxn>
              <a:cxn ang="0">
                <a:pos x="connisteX225" y="connsiteY225"/>
              </a:cxn>
              <a:cxn ang="0">
                <a:pos x="connisteX226" y="connsiteY226"/>
              </a:cxn>
              <a:cxn ang="0">
                <a:pos x="connisteX227" y="connsiteY227"/>
              </a:cxn>
              <a:cxn ang="0">
                <a:pos x="connisteX228" y="connsiteY228"/>
              </a:cxn>
              <a:cxn ang="0">
                <a:pos x="connisteX229" y="connsiteY229"/>
              </a:cxn>
              <a:cxn ang="0">
                <a:pos x="connisteX230" y="connsiteY230"/>
              </a:cxn>
              <a:cxn ang="0">
                <a:pos x="connisteX231" y="connsiteY231"/>
              </a:cxn>
              <a:cxn ang="0">
                <a:pos x="connisteX232" y="connsiteY232"/>
              </a:cxn>
              <a:cxn ang="0">
                <a:pos x="connisteX233" y="connsiteY233"/>
              </a:cxn>
              <a:cxn ang="0">
                <a:pos x="connisteX234" y="connsiteY234"/>
              </a:cxn>
              <a:cxn ang="0">
                <a:pos x="connisteX235" y="connsiteY235"/>
              </a:cxn>
              <a:cxn ang="0">
                <a:pos x="connisteX236" y="connsiteY236"/>
              </a:cxn>
              <a:cxn ang="0">
                <a:pos x="connisteX237" y="connsiteY237"/>
              </a:cxn>
              <a:cxn ang="0">
                <a:pos x="connisteX238" y="connsiteY238"/>
              </a:cxn>
              <a:cxn ang="0">
                <a:pos x="connisteX239" y="connsiteY239"/>
              </a:cxn>
              <a:cxn ang="0">
                <a:pos x="connisteX240" y="connsiteY240"/>
              </a:cxn>
              <a:cxn ang="0">
                <a:pos x="connisteX241" y="connsiteY241"/>
              </a:cxn>
              <a:cxn ang="0">
                <a:pos x="connisteX242" y="connsiteY242"/>
              </a:cxn>
              <a:cxn ang="0">
                <a:pos x="connisteX243" y="connsiteY243"/>
              </a:cxn>
              <a:cxn ang="0">
                <a:pos x="connisteX244" y="connsiteY244"/>
              </a:cxn>
              <a:cxn ang="0">
                <a:pos x="connisteX245" y="connsiteY245"/>
              </a:cxn>
              <a:cxn ang="0">
                <a:pos x="connisteX246" y="connsiteY246"/>
              </a:cxn>
              <a:cxn ang="0">
                <a:pos x="connisteX247" y="connsiteY247"/>
              </a:cxn>
              <a:cxn ang="0">
                <a:pos x="connisteX248" y="connsiteY248"/>
              </a:cxn>
              <a:cxn ang="0">
                <a:pos x="connisteX249" y="connsiteY249"/>
              </a:cxn>
              <a:cxn ang="0">
                <a:pos x="connisteX250" y="connsiteY250"/>
              </a:cxn>
              <a:cxn ang="0">
                <a:pos x="connisteX251" y="connsiteY251"/>
              </a:cxn>
              <a:cxn ang="0">
                <a:pos x="connisteX252" y="connsiteY252"/>
              </a:cxn>
              <a:cxn ang="0">
                <a:pos x="connisteX253" y="connsiteY253"/>
              </a:cxn>
              <a:cxn ang="0">
                <a:pos x="connisteX254" y="connsiteY254"/>
              </a:cxn>
              <a:cxn ang="0">
                <a:pos x="connisteX255" y="connsiteY255"/>
              </a:cxn>
              <a:cxn ang="0">
                <a:pos x="connisteX256" y="connsiteY256"/>
              </a:cxn>
              <a:cxn ang="0">
                <a:pos x="connisteX257" y="connsiteY257"/>
              </a:cxn>
              <a:cxn ang="0">
                <a:pos x="connisteX258" y="connsiteY258"/>
              </a:cxn>
              <a:cxn ang="0">
                <a:pos x="connisteX259" y="connsiteY259"/>
              </a:cxn>
              <a:cxn ang="0">
                <a:pos x="connisteX260" y="connsiteY260"/>
              </a:cxn>
              <a:cxn ang="0">
                <a:pos x="connisteX261" y="connsiteY261"/>
              </a:cxn>
              <a:cxn ang="0">
                <a:pos x="connisteX262" y="connsiteY262"/>
              </a:cxn>
              <a:cxn ang="0">
                <a:pos x="connisteX263" y="connsiteY263"/>
              </a:cxn>
              <a:cxn ang="0">
                <a:pos x="connisteX264" y="connsiteY264"/>
              </a:cxn>
              <a:cxn ang="0">
                <a:pos x="connisteX265" y="connsiteY265"/>
              </a:cxn>
              <a:cxn ang="0">
                <a:pos x="connisteX266" y="connsiteY266"/>
              </a:cxn>
              <a:cxn ang="0">
                <a:pos x="connisteX267" y="connsiteY267"/>
              </a:cxn>
              <a:cxn ang="0">
                <a:pos x="connisteX268" y="connsiteY268"/>
              </a:cxn>
              <a:cxn ang="0">
                <a:pos x="connisteX269" y="connsiteY269"/>
              </a:cxn>
              <a:cxn ang="0">
                <a:pos x="connisteX270" y="connsiteY270"/>
              </a:cxn>
              <a:cxn ang="0">
                <a:pos x="connisteX271" y="connsiteY271"/>
              </a:cxn>
              <a:cxn ang="0">
                <a:pos x="connisteX272" y="connsiteY272"/>
              </a:cxn>
              <a:cxn ang="0">
                <a:pos x="connisteX273" y="connsiteY273"/>
              </a:cxn>
              <a:cxn ang="0">
                <a:pos x="connisteX274" y="connsiteY274"/>
              </a:cxn>
              <a:cxn ang="0">
                <a:pos x="connisteX275" y="connsiteY275"/>
              </a:cxn>
              <a:cxn ang="0">
                <a:pos x="connisteX276" y="connsiteY276"/>
              </a:cxn>
              <a:cxn ang="0">
                <a:pos x="connisteX277" y="connsiteY277"/>
              </a:cxn>
              <a:cxn ang="0">
                <a:pos x="connisteX278" y="connsiteY278"/>
              </a:cxn>
              <a:cxn ang="0">
                <a:pos x="connisteX279" y="connsiteY279"/>
              </a:cxn>
              <a:cxn ang="0">
                <a:pos x="connisteX280" y="connsiteY280"/>
              </a:cxn>
              <a:cxn ang="0">
                <a:pos x="connisteX281" y="connsiteY281"/>
              </a:cxn>
              <a:cxn ang="0">
                <a:pos x="connisteX282" y="connsiteY282"/>
              </a:cxn>
              <a:cxn ang="0">
                <a:pos x="connisteX283" y="connsiteY283"/>
              </a:cxn>
              <a:cxn ang="0">
                <a:pos x="connisteX284" y="connsiteY284"/>
              </a:cxn>
              <a:cxn ang="0">
                <a:pos x="connisteX285" y="connsiteY285"/>
              </a:cxn>
              <a:cxn ang="0">
                <a:pos x="connisteX286" y="connsiteY286"/>
              </a:cxn>
              <a:cxn ang="0">
                <a:pos x="connisteX287" y="connsiteY287"/>
              </a:cxn>
              <a:cxn ang="0">
                <a:pos x="connisteX288" y="connsiteY288"/>
              </a:cxn>
              <a:cxn ang="0">
                <a:pos x="connisteX289" y="connsiteY289"/>
              </a:cxn>
              <a:cxn ang="0">
                <a:pos x="connisteX290" y="connsiteY290"/>
              </a:cxn>
              <a:cxn ang="0">
                <a:pos x="connisteX291" y="connsiteY291"/>
              </a:cxn>
              <a:cxn ang="0">
                <a:pos x="connisteX292" y="connsiteY292"/>
              </a:cxn>
              <a:cxn ang="0">
                <a:pos x="connisteX293" y="connsiteY293"/>
              </a:cxn>
              <a:cxn ang="0">
                <a:pos x="connisteX294" y="connsiteY294"/>
              </a:cxn>
              <a:cxn ang="0">
                <a:pos x="connisteX295" y="connsiteY295"/>
              </a:cxn>
              <a:cxn ang="0">
                <a:pos x="connisteX296" y="connsiteY296"/>
              </a:cxn>
              <a:cxn ang="0">
                <a:pos x="connisteX297" y="connsiteY297"/>
              </a:cxn>
              <a:cxn ang="0">
                <a:pos x="connisteX298" y="connsiteY298"/>
              </a:cxn>
              <a:cxn ang="0">
                <a:pos x="connisteX299" y="connsiteY299"/>
              </a:cxn>
              <a:cxn ang="0">
                <a:pos x="connisteX300" y="connsiteY300"/>
              </a:cxn>
              <a:cxn ang="0">
                <a:pos x="connisteX301" y="connsiteY301"/>
              </a:cxn>
              <a:cxn ang="0">
                <a:pos x="connisteX302" y="connsiteY302"/>
              </a:cxn>
              <a:cxn ang="0">
                <a:pos x="connisteX303" y="connsiteY303"/>
              </a:cxn>
              <a:cxn ang="0">
                <a:pos x="connisteX304" y="connsiteY304"/>
              </a:cxn>
              <a:cxn ang="0">
                <a:pos x="connisteX305" y="connsiteY305"/>
              </a:cxn>
              <a:cxn ang="0">
                <a:pos x="connisteX306" y="connsiteY306"/>
              </a:cxn>
            </a:cxnLst>
            <a:rect l="l" t="t" r="r" b="b"/>
            <a:pathLst>
              <a:path w="6930201" h="7572539">
                <a:moveTo>
                  <a:pt x="423757" y="68955"/>
                </a:moveTo>
                <a:cubicBezTo>
                  <a:pt x="438997" y="72765"/>
                  <a:pt x="477732" y="82290"/>
                  <a:pt x="508212" y="88005"/>
                </a:cubicBezTo>
                <a:cubicBezTo>
                  <a:pt x="538692" y="93720"/>
                  <a:pt x="548217" y="91815"/>
                  <a:pt x="574887" y="97530"/>
                </a:cubicBezTo>
                <a:cubicBezTo>
                  <a:pt x="601557" y="103245"/>
                  <a:pt x="612987" y="110865"/>
                  <a:pt x="641562" y="116580"/>
                </a:cubicBezTo>
                <a:cubicBezTo>
                  <a:pt x="670137" y="122295"/>
                  <a:pt x="680932" y="124200"/>
                  <a:pt x="717127" y="126105"/>
                </a:cubicBezTo>
                <a:cubicBezTo>
                  <a:pt x="753322" y="128010"/>
                  <a:pt x="787612" y="126105"/>
                  <a:pt x="821902" y="126105"/>
                </a:cubicBezTo>
                <a:cubicBezTo>
                  <a:pt x="856192" y="126105"/>
                  <a:pt x="860002" y="126105"/>
                  <a:pt x="888577" y="126105"/>
                </a:cubicBezTo>
                <a:cubicBezTo>
                  <a:pt x="917152" y="126105"/>
                  <a:pt x="932392" y="126105"/>
                  <a:pt x="964777" y="126105"/>
                </a:cubicBezTo>
                <a:cubicBezTo>
                  <a:pt x="997162" y="126105"/>
                  <a:pt x="1016212" y="126105"/>
                  <a:pt x="1050502" y="126105"/>
                </a:cubicBezTo>
                <a:cubicBezTo>
                  <a:pt x="1084792" y="126105"/>
                  <a:pt x="1103207" y="126105"/>
                  <a:pt x="1135592" y="126105"/>
                </a:cubicBezTo>
                <a:cubicBezTo>
                  <a:pt x="1167977" y="126105"/>
                  <a:pt x="1181312" y="126105"/>
                  <a:pt x="1211792" y="126105"/>
                </a:cubicBezTo>
                <a:cubicBezTo>
                  <a:pt x="1242272" y="126105"/>
                  <a:pt x="1253702" y="126105"/>
                  <a:pt x="1287992" y="126105"/>
                </a:cubicBezTo>
                <a:cubicBezTo>
                  <a:pt x="1322282" y="126105"/>
                  <a:pt x="1350857" y="126105"/>
                  <a:pt x="1383242" y="126105"/>
                </a:cubicBezTo>
                <a:cubicBezTo>
                  <a:pt x="1415627" y="126105"/>
                  <a:pt x="1419437" y="126105"/>
                  <a:pt x="1449917" y="126105"/>
                </a:cubicBezTo>
                <a:cubicBezTo>
                  <a:pt x="1480397" y="126105"/>
                  <a:pt x="1498812" y="126105"/>
                  <a:pt x="1535007" y="126105"/>
                </a:cubicBezTo>
                <a:cubicBezTo>
                  <a:pt x="1571202" y="126105"/>
                  <a:pt x="1594062" y="126105"/>
                  <a:pt x="1630257" y="126105"/>
                </a:cubicBezTo>
                <a:cubicBezTo>
                  <a:pt x="1666452" y="126105"/>
                  <a:pt x="1681692" y="126105"/>
                  <a:pt x="1715982" y="126105"/>
                </a:cubicBezTo>
                <a:cubicBezTo>
                  <a:pt x="1750272" y="126105"/>
                  <a:pt x="1767417" y="126105"/>
                  <a:pt x="1801707" y="126105"/>
                </a:cubicBezTo>
                <a:cubicBezTo>
                  <a:pt x="1835997" y="126105"/>
                  <a:pt x="1848697" y="126105"/>
                  <a:pt x="1886797" y="126105"/>
                </a:cubicBezTo>
                <a:cubicBezTo>
                  <a:pt x="1924897" y="126105"/>
                  <a:pt x="1953472" y="124200"/>
                  <a:pt x="1991572" y="126105"/>
                </a:cubicBezTo>
                <a:cubicBezTo>
                  <a:pt x="2029672" y="128010"/>
                  <a:pt x="2041102" y="133725"/>
                  <a:pt x="2077297" y="135630"/>
                </a:cubicBezTo>
                <a:cubicBezTo>
                  <a:pt x="2113492" y="137535"/>
                  <a:pt x="2134447" y="133725"/>
                  <a:pt x="2172547" y="135630"/>
                </a:cubicBezTo>
                <a:cubicBezTo>
                  <a:pt x="2210647" y="137535"/>
                  <a:pt x="2229697" y="141345"/>
                  <a:pt x="2267797" y="145155"/>
                </a:cubicBezTo>
                <a:cubicBezTo>
                  <a:pt x="2305897" y="148965"/>
                  <a:pt x="2328122" y="150870"/>
                  <a:pt x="2362412" y="154680"/>
                </a:cubicBezTo>
                <a:cubicBezTo>
                  <a:pt x="2396702" y="158490"/>
                  <a:pt x="2138257" y="187065"/>
                  <a:pt x="2438612" y="164205"/>
                </a:cubicBezTo>
                <a:cubicBezTo>
                  <a:pt x="2738967" y="141345"/>
                  <a:pt x="3488902" y="72765"/>
                  <a:pt x="3865457" y="40380"/>
                </a:cubicBezTo>
                <a:cubicBezTo>
                  <a:pt x="4242012" y="7995"/>
                  <a:pt x="4215342" y="7995"/>
                  <a:pt x="4322022" y="2280"/>
                </a:cubicBezTo>
                <a:cubicBezTo>
                  <a:pt x="4428702" y="-3435"/>
                  <a:pt x="4363297" y="2280"/>
                  <a:pt x="4397587" y="11805"/>
                </a:cubicBezTo>
                <a:cubicBezTo>
                  <a:pt x="4431877" y="21330"/>
                  <a:pt x="4460452" y="36570"/>
                  <a:pt x="4492837" y="49905"/>
                </a:cubicBezTo>
                <a:cubicBezTo>
                  <a:pt x="4525222" y="63240"/>
                  <a:pt x="4532842" y="70860"/>
                  <a:pt x="4559512" y="78480"/>
                </a:cubicBezTo>
                <a:cubicBezTo>
                  <a:pt x="4586182" y="86100"/>
                  <a:pt x="4595707" y="82290"/>
                  <a:pt x="4626187" y="88005"/>
                </a:cubicBezTo>
                <a:cubicBezTo>
                  <a:pt x="4656667" y="93720"/>
                  <a:pt x="4679527" y="101340"/>
                  <a:pt x="4711912" y="107055"/>
                </a:cubicBezTo>
                <a:cubicBezTo>
                  <a:pt x="4744297" y="112770"/>
                  <a:pt x="4768427" y="99435"/>
                  <a:pt x="4787477" y="116580"/>
                </a:cubicBezTo>
                <a:cubicBezTo>
                  <a:pt x="4806527" y="133725"/>
                  <a:pt x="4802717" y="162300"/>
                  <a:pt x="4806527" y="192780"/>
                </a:cubicBezTo>
                <a:cubicBezTo>
                  <a:pt x="4810337" y="223260"/>
                  <a:pt x="4806527" y="237865"/>
                  <a:pt x="4806527" y="268345"/>
                </a:cubicBezTo>
                <a:cubicBezTo>
                  <a:pt x="4806527" y="298825"/>
                  <a:pt x="4806527" y="315970"/>
                  <a:pt x="4806527" y="344545"/>
                </a:cubicBezTo>
                <a:cubicBezTo>
                  <a:pt x="4806527" y="373120"/>
                  <a:pt x="4806527" y="384550"/>
                  <a:pt x="4806527" y="411220"/>
                </a:cubicBezTo>
                <a:cubicBezTo>
                  <a:pt x="4806527" y="437890"/>
                  <a:pt x="4806527" y="451225"/>
                  <a:pt x="4806527" y="477895"/>
                </a:cubicBezTo>
                <a:cubicBezTo>
                  <a:pt x="4806527" y="504565"/>
                  <a:pt x="4804622" y="512820"/>
                  <a:pt x="4806527" y="543300"/>
                </a:cubicBezTo>
                <a:cubicBezTo>
                  <a:pt x="4808432" y="573780"/>
                  <a:pt x="4810337" y="596640"/>
                  <a:pt x="4816052" y="629025"/>
                </a:cubicBezTo>
                <a:cubicBezTo>
                  <a:pt x="4821767" y="661410"/>
                  <a:pt x="4829387" y="672205"/>
                  <a:pt x="4835102" y="704590"/>
                </a:cubicBezTo>
                <a:cubicBezTo>
                  <a:pt x="4840817" y="736975"/>
                  <a:pt x="4838912" y="754120"/>
                  <a:pt x="4844627" y="790315"/>
                </a:cubicBezTo>
                <a:cubicBezTo>
                  <a:pt x="4850342" y="826510"/>
                  <a:pt x="4856057" y="847465"/>
                  <a:pt x="4863677" y="885565"/>
                </a:cubicBezTo>
                <a:cubicBezTo>
                  <a:pt x="4871297" y="923665"/>
                  <a:pt x="4873202" y="942715"/>
                  <a:pt x="4882727" y="980815"/>
                </a:cubicBezTo>
                <a:cubicBezTo>
                  <a:pt x="4892252" y="1018915"/>
                  <a:pt x="4901777" y="1035425"/>
                  <a:pt x="4911302" y="1075430"/>
                </a:cubicBezTo>
                <a:cubicBezTo>
                  <a:pt x="4920827" y="1115435"/>
                  <a:pt x="4922732" y="1145915"/>
                  <a:pt x="4930352" y="1180205"/>
                </a:cubicBezTo>
                <a:cubicBezTo>
                  <a:pt x="4937972" y="1214495"/>
                  <a:pt x="4943687" y="1220210"/>
                  <a:pt x="4949402" y="1246880"/>
                </a:cubicBezTo>
                <a:cubicBezTo>
                  <a:pt x="4955117" y="1273550"/>
                  <a:pt x="4955117" y="1286885"/>
                  <a:pt x="4958927" y="1313555"/>
                </a:cubicBezTo>
                <a:cubicBezTo>
                  <a:pt x="4962737" y="1340225"/>
                  <a:pt x="4962737" y="1344035"/>
                  <a:pt x="4968452" y="1380230"/>
                </a:cubicBezTo>
                <a:cubicBezTo>
                  <a:pt x="4974167" y="1416425"/>
                  <a:pt x="4979882" y="1455795"/>
                  <a:pt x="4987502" y="1493895"/>
                </a:cubicBezTo>
                <a:cubicBezTo>
                  <a:pt x="4995122" y="1531995"/>
                  <a:pt x="4998932" y="1526280"/>
                  <a:pt x="5006552" y="1570095"/>
                </a:cubicBezTo>
                <a:cubicBezTo>
                  <a:pt x="5014172" y="1613910"/>
                  <a:pt x="5017982" y="1671060"/>
                  <a:pt x="5025602" y="1712970"/>
                </a:cubicBezTo>
                <a:cubicBezTo>
                  <a:pt x="5033222" y="1754880"/>
                  <a:pt x="5038937" y="1751070"/>
                  <a:pt x="5044652" y="1779645"/>
                </a:cubicBezTo>
                <a:cubicBezTo>
                  <a:pt x="5050367" y="1808220"/>
                  <a:pt x="5048462" y="1825365"/>
                  <a:pt x="5054177" y="1855845"/>
                </a:cubicBezTo>
                <a:cubicBezTo>
                  <a:pt x="5059892" y="1886325"/>
                  <a:pt x="5065607" y="1897120"/>
                  <a:pt x="5073227" y="1931410"/>
                </a:cubicBezTo>
                <a:cubicBezTo>
                  <a:pt x="5080847" y="1965700"/>
                  <a:pt x="5084657" y="1992370"/>
                  <a:pt x="5092277" y="2026660"/>
                </a:cubicBezTo>
                <a:cubicBezTo>
                  <a:pt x="5099897" y="2060950"/>
                  <a:pt x="5105612" y="2072380"/>
                  <a:pt x="5111327" y="2102860"/>
                </a:cubicBezTo>
                <a:cubicBezTo>
                  <a:pt x="5117042" y="2133340"/>
                  <a:pt x="5115137" y="2148580"/>
                  <a:pt x="5120852" y="2179060"/>
                </a:cubicBezTo>
                <a:cubicBezTo>
                  <a:pt x="5126567" y="2209540"/>
                  <a:pt x="5131647" y="2222875"/>
                  <a:pt x="5139267" y="2255260"/>
                </a:cubicBezTo>
                <a:cubicBezTo>
                  <a:pt x="5146887" y="2287645"/>
                  <a:pt x="5148792" y="2302250"/>
                  <a:pt x="5158317" y="2340350"/>
                </a:cubicBezTo>
                <a:cubicBezTo>
                  <a:pt x="5167842" y="2378450"/>
                  <a:pt x="5177367" y="2405120"/>
                  <a:pt x="5186892" y="2445125"/>
                </a:cubicBezTo>
                <a:cubicBezTo>
                  <a:pt x="5196417" y="2485130"/>
                  <a:pt x="5196417" y="2502275"/>
                  <a:pt x="5205942" y="2540375"/>
                </a:cubicBezTo>
                <a:cubicBezTo>
                  <a:pt x="5215467" y="2578475"/>
                  <a:pt x="5224992" y="2597525"/>
                  <a:pt x="5234517" y="2635625"/>
                </a:cubicBezTo>
                <a:cubicBezTo>
                  <a:pt x="5244042" y="2673725"/>
                  <a:pt x="5245947" y="2695950"/>
                  <a:pt x="5253567" y="2730240"/>
                </a:cubicBezTo>
                <a:cubicBezTo>
                  <a:pt x="5261187" y="2764530"/>
                  <a:pt x="5266902" y="2777865"/>
                  <a:pt x="5272617" y="2806440"/>
                </a:cubicBezTo>
                <a:cubicBezTo>
                  <a:pt x="5278332" y="2835015"/>
                  <a:pt x="5276427" y="2844540"/>
                  <a:pt x="5282142" y="2873115"/>
                </a:cubicBezTo>
                <a:cubicBezTo>
                  <a:pt x="5287857" y="2901690"/>
                  <a:pt x="5295477" y="2920740"/>
                  <a:pt x="5301192" y="2949315"/>
                </a:cubicBezTo>
                <a:cubicBezTo>
                  <a:pt x="5306907" y="2977890"/>
                  <a:pt x="5305002" y="2989320"/>
                  <a:pt x="5310717" y="3015990"/>
                </a:cubicBezTo>
                <a:cubicBezTo>
                  <a:pt x="5316432" y="3042660"/>
                  <a:pt x="5324052" y="3055995"/>
                  <a:pt x="5329767" y="3082665"/>
                </a:cubicBezTo>
                <a:cubicBezTo>
                  <a:pt x="5335482" y="3109335"/>
                  <a:pt x="5333577" y="3114415"/>
                  <a:pt x="5339292" y="3148705"/>
                </a:cubicBezTo>
                <a:cubicBezTo>
                  <a:pt x="5345007" y="3182995"/>
                  <a:pt x="5352627" y="3219190"/>
                  <a:pt x="5358342" y="3253480"/>
                </a:cubicBezTo>
                <a:cubicBezTo>
                  <a:pt x="5364057" y="3287770"/>
                  <a:pt x="5362152" y="3291580"/>
                  <a:pt x="5367867" y="3320155"/>
                </a:cubicBezTo>
                <a:cubicBezTo>
                  <a:pt x="5373582" y="3348730"/>
                  <a:pt x="5381202" y="3367780"/>
                  <a:pt x="5386917" y="3396355"/>
                </a:cubicBezTo>
                <a:cubicBezTo>
                  <a:pt x="5392632" y="3424930"/>
                  <a:pt x="5390727" y="3432550"/>
                  <a:pt x="5396442" y="3463030"/>
                </a:cubicBezTo>
                <a:cubicBezTo>
                  <a:pt x="5402157" y="3493510"/>
                  <a:pt x="5407872" y="3513830"/>
                  <a:pt x="5415492" y="3548120"/>
                </a:cubicBezTo>
                <a:cubicBezTo>
                  <a:pt x="5423112" y="3582410"/>
                  <a:pt x="5421207" y="3595745"/>
                  <a:pt x="5434542" y="3633845"/>
                </a:cubicBezTo>
                <a:cubicBezTo>
                  <a:pt x="5447877" y="3671945"/>
                  <a:pt x="5468832" y="3700520"/>
                  <a:pt x="5482167" y="3738620"/>
                </a:cubicBezTo>
                <a:cubicBezTo>
                  <a:pt x="5495502" y="3776720"/>
                  <a:pt x="5493597" y="3793865"/>
                  <a:pt x="5501217" y="3824345"/>
                </a:cubicBezTo>
                <a:cubicBezTo>
                  <a:pt x="5508837" y="3854825"/>
                  <a:pt x="5514552" y="3860540"/>
                  <a:pt x="5520267" y="3891020"/>
                </a:cubicBezTo>
                <a:cubicBezTo>
                  <a:pt x="5525982" y="3921500"/>
                  <a:pt x="5522172" y="3941820"/>
                  <a:pt x="5529792" y="3976110"/>
                </a:cubicBezTo>
                <a:cubicBezTo>
                  <a:pt x="5537412" y="4010400"/>
                  <a:pt x="5550112" y="4027545"/>
                  <a:pt x="5557732" y="4061835"/>
                </a:cubicBezTo>
                <a:cubicBezTo>
                  <a:pt x="5565352" y="4096125"/>
                  <a:pt x="5561542" y="4115175"/>
                  <a:pt x="5567257" y="4147560"/>
                </a:cubicBezTo>
                <a:cubicBezTo>
                  <a:pt x="5572972" y="4179945"/>
                  <a:pt x="5574877" y="4189470"/>
                  <a:pt x="5586307" y="4223760"/>
                </a:cubicBezTo>
                <a:cubicBezTo>
                  <a:pt x="5597737" y="4258050"/>
                  <a:pt x="5611072" y="4280275"/>
                  <a:pt x="5624407" y="4318375"/>
                </a:cubicBezTo>
                <a:cubicBezTo>
                  <a:pt x="5637742" y="4356475"/>
                  <a:pt x="5641552" y="4379335"/>
                  <a:pt x="5652982" y="4413625"/>
                </a:cubicBezTo>
                <a:cubicBezTo>
                  <a:pt x="5664412" y="4447915"/>
                  <a:pt x="5670127" y="4459345"/>
                  <a:pt x="5681557" y="4489825"/>
                </a:cubicBezTo>
                <a:cubicBezTo>
                  <a:pt x="5692987" y="4520305"/>
                  <a:pt x="5696797" y="4533640"/>
                  <a:pt x="5710132" y="4566025"/>
                </a:cubicBezTo>
                <a:cubicBezTo>
                  <a:pt x="5723467" y="4598410"/>
                  <a:pt x="5736802" y="4619365"/>
                  <a:pt x="5748232" y="4651750"/>
                </a:cubicBezTo>
                <a:cubicBezTo>
                  <a:pt x="5759662" y="4684135"/>
                  <a:pt x="5761567" y="4693025"/>
                  <a:pt x="5767282" y="4727315"/>
                </a:cubicBezTo>
                <a:cubicBezTo>
                  <a:pt x="5772997" y="4761605"/>
                  <a:pt x="5767282" y="4790180"/>
                  <a:pt x="5776807" y="4822565"/>
                </a:cubicBezTo>
                <a:cubicBezTo>
                  <a:pt x="5786332" y="4854950"/>
                  <a:pt x="5801572" y="4862570"/>
                  <a:pt x="5814907" y="4889240"/>
                </a:cubicBezTo>
                <a:cubicBezTo>
                  <a:pt x="5828242" y="4915910"/>
                  <a:pt x="5830147" y="4923530"/>
                  <a:pt x="5843482" y="4955915"/>
                </a:cubicBezTo>
                <a:cubicBezTo>
                  <a:pt x="5856817" y="4988300"/>
                  <a:pt x="5866342" y="5014970"/>
                  <a:pt x="5881582" y="5051165"/>
                </a:cubicBezTo>
                <a:cubicBezTo>
                  <a:pt x="5896822" y="5087360"/>
                  <a:pt x="5908252" y="5103870"/>
                  <a:pt x="5919682" y="5136255"/>
                </a:cubicBezTo>
                <a:cubicBezTo>
                  <a:pt x="5931112" y="5168640"/>
                  <a:pt x="5931112" y="5183880"/>
                  <a:pt x="5938732" y="5212455"/>
                </a:cubicBezTo>
                <a:cubicBezTo>
                  <a:pt x="5946352" y="5241030"/>
                  <a:pt x="5945717" y="5252460"/>
                  <a:pt x="5957147" y="5279130"/>
                </a:cubicBezTo>
                <a:cubicBezTo>
                  <a:pt x="5968577" y="5305800"/>
                  <a:pt x="5981912" y="5319135"/>
                  <a:pt x="5995247" y="5345805"/>
                </a:cubicBezTo>
                <a:cubicBezTo>
                  <a:pt x="6008582" y="5372475"/>
                  <a:pt x="6012392" y="5385810"/>
                  <a:pt x="6023822" y="5412480"/>
                </a:cubicBezTo>
                <a:cubicBezTo>
                  <a:pt x="6035252" y="5439150"/>
                  <a:pt x="6042872" y="5450580"/>
                  <a:pt x="6052397" y="5479155"/>
                </a:cubicBezTo>
                <a:cubicBezTo>
                  <a:pt x="6061922" y="5507730"/>
                  <a:pt x="6060017" y="5522335"/>
                  <a:pt x="6071447" y="5554720"/>
                </a:cubicBezTo>
                <a:cubicBezTo>
                  <a:pt x="6082877" y="5587105"/>
                  <a:pt x="6096212" y="5608060"/>
                  <a:pt x="6109547" y="5640445"/>
                </a:cubicBezTo>
                <a:cubicBezTo>
                  <a:pt x="6122882" y="5672830"/>
                  <a:pt x="6124787" y="5684260"/>
                  <a:pt x="6138122" y="5716645"/>
                </a:cubicBezTo>
                <a:cubicBezTo>
                  <a:pt x="6151457" y="5749030"/>
                  <a:pt x="6162887" y="5771890"/>
                  <a:pt x="6176222" y="5802370"/>
                </a:cubicBezTo>
                <a:cubicBezTo>
                  <a:pt x="6189557" y="5832850"/>
                  <a:pt x="6191462" y="5840470"/>
                  <a:pt x="6204797" y="5869045"/>
                </a:cubicBezTo>
                <a:cubicBezTo>
                  <a:pt x="6218132" y="5897620"/>
                  <a:pt x="6229562" y="5912225"/>
                  <a:pt x="6242897" y="5944610"/>
                </a:cubicBezTo>
                <a:cubicBezTo>
                  <a:pt x="6256232" y="5976995"/>
                  <a:pt x="6260042" y="5997950"/>
                  <a:pt x="6271472" y="6030335"/>
                </a:cubicBezTo>
                <a:cubicBezTo>
                  <a:pt x="6282902" y="6062720"/>
                  <a:pt x="6286712" y="6072245"/>
                  <a:pt x="6300047" y="6106535"/>
                </a:cubicBezTo>
                <a:cubicBezTo>
                  <a:pt x="6313382" y="6140825"/>
                  <a:pt x="6321002" y="6161780"/>
                  <a:pt x="6338147" y="6201785"/>
                </a:cubicBezTo>
                <a:cubicBezTo>
                  <a:pt x="6355292" y="6241790"/>
                  <a:pt x="6367992" y="6270365"/>
                  <a:pt x="6385137" y="6306560"/>
                </a:cubicBezTo>
                <a:cubicBezTo>
                  <a:pt x="6402282" y="6342755"/>
                  <a:pt x="6404187" y="6347835"/>
                  <a:pt x="6423237" y="6382125"/>
                </a:cubicBezTo>
                <a:cubicBezTo>
                  <a:pt x="6442287" y="6416415"/>
                  <a:pt x="6461337" y="6441180"/>
                  <a:pt x="6480387" y="6477375"/>
                </a:cubicBezTo>
                <a:cubicBezTo>
                  <a:pt x="6499437" y="6513570"/>
                  <a:pt x="6503247" y="6530715"/>
                  <a:pt x="6518487" y="6563100"/>
                </a:cubicBezTo>
                <a:cubicBezTo>
                  <a:pt x="6533727" y="6595485"/>
                  <a:pt x="6543252" y="6610725"/>
                  <a:pt x="6556587" y="6639300"/>
                </a:cubicBezTo>
                <a:cubicBezTo>
                  <a:pt x="6569922" y="6667875"/>
                  <a:pt x="6573732" y="6677400"/>
                  <a:pt x="6585162" y="6705975"/>
                </a:cubicBezTo>
                <a:cubicBezTo>
                  <a:pt x="6596592" y="6734550"/>
                  <a:pt x="6598497" y="6749155"/>
                  <a:pt x="6613737" y="6781540"/>
                </a:cubicBezTo>
                <a:cubicBezTo>
                  <a:pt x="6628977" y="6813925"/>
                  <a:pt x="6644217" y="6836785"/>
                  <a:pt x="6661362" y="6867265"/>
                </a:cubicBezTo>
                <a:cubicBezTo>
                  <a:pt x="6678507" y="6897745"/>
                  <a:pt x="6682317" y="6905365"/>
                  <a:pt x="6699462" y="6933940"/>
                </a:cubicBezTo>
                <a:cubicBezTo>
                  <a:pt x="6716607" y="6962515"/>
                  <a:pt x="6733752" y="6981565"/>
                  <a:pt x="6747087" y="7010140"/>
                </a:cubicBezTo>
                <a:cubicBezTo>
                  <a:pt x="6760422" y="7038715"/>
                  <a:pt x="6757882" y="7048240"/>
                  <a:pt x="6765502" y="7076815"/>
                </a:cubicBezTo>
                <a:cubicBezTo>
                  <a:pt x="6773122" y="7105390"/>
                  <a:pt x="6775027" y="7124440"/>
                  <a:pt x="6784552" y="7153015"/>
                </a:cubicBezTo>
                <a:cubicBezTo>
                  <a:pt x="6794077" y="7181590"/>
                  <a:pt x="6801697" y="7190480"/>
                  <a:pt x="6813127" y="7219055"/>
                </a:cubicBezTo>
                <a:cubicBezTo>
                  <a:pt x="6824557" y="7247630"/>
                  <a:pt x="6830272" y="7266680"/>
                  <a:pt x="6841702" y="7295255"/>
                </a:cubicBezTo>
                <a:cubicBezTo>
                  <a:pt x="6853132" y="7323830"/>
                  <a:pt x="6856942" y="7335260"/>
                  <a:pt x="6870277" y="7361930"/>
                </a:cubicBezTo>
                <a:cubicBezTo>
                  <a:pt x="6883612" y="7388600"/>
                  <a:pt x="6896947" y="7401935"/>
                  <a:pt x="6908377" y="7428605"/>
                </a:cubicBezTo>
                <a:cubicBezTo>
                  <a:pt x="6919807" y="7455275"/>
                  <a:pt x="6936952" y="7480040"/>
                  <a:pt x="6927427" y="7495280"/>
                </a:cubicBezTo>
                <a:cubicBezTo>
                  <a:pt x="6917902" y="7510520"/>
                  <a:pt x="6887422" y="7502900"/>
                  <a:pt x="6860752" y="7504805"/>
                </a:cubicBezTo>
                <a:cubicBezTo>
                  <a:pt x="6834082" y="7506710"/>
                  <a:pt x="6820747" y="7504805"/>
                  <a:pt x="6794077" y="7504805"/>
                </a:cubicBezTo>
                <a:cubicBezTo>
                  <a:pt x="6767407" y="7504805"/>
                  <a:pt x="6756612" y="7504805"/>
                  <a:pt x="6728037" y="7504805"/>
                </a:cubicBezTo>
                <a:cubicBezTo>
                  <a:pt x="6699462" y="7504805"/>
                  <a:pt x="6682317" y="7502900"/>
                  <a:pt x="6651837" y="7504805"/>
                </a:cubicBezTo>
                <a:cubicBezTo>
                  <a:pt x="6621357" y="7506710"/>
                  <a:pt x="6608022" y="7510520"/>
                  <a:pt x="6575637" y="7514330"/>
                </a:cubicBezTo>
                <a:cubicBezTo>
                  <a:pt x="6543252" y="7518140"/>
                  <a:pt x="6524202" y="7521950"/>
                  <a:pt x="6489912" y="7523855"/>
                </a:cubicBezTo>
                <a:cubicBezTo>
                  <a:pt x="6455622" y="7525760"/>
                  <a:pt x="6436572" y="7523855"/>
                  <a:pt x="6404187" y="7523855"/>
                </a:cubicBezTo>
                <a:cubicBezTo>
                  <a:pt x="6371802" y="7523855"/>
                  <a:pt x="6361007" y="7523855"/>
                  <a:pt x="6328622" y="7523855"/>
                </a:cubicBezTo>
                <a:cubicBezTo>
                  <a:pt x="6296237" y="7523855"/>
                  <a:pt x="6284807" y="7523855"/>
                  <a:pt x="6242897" y="7523855"/>
                </a:cubicBezTo>
                <a:cubicBezTo>
                  <a:pt x="6200987" y="7523855"/>
                  <a:pt x="6166697" y="7523855"/>
                  <a:pt x="6119072" y="7523855"/>
                </a:cubicBezTo>
                <a:cubicBezTo>
                  <a:pt x="6071447" y="7523855"/>
                  <a:pt x="6050492" y="7523855"/>
                  <a:pt x="6004772" y="7523855"/>
                </a:cubicBezTo>
                <a:cubicBezTo>
                  <a:pt x="5959052" y="7523855"/>
                  <a:pt x="5929207" y="7523855"/>
                  <a:pt x="5891107" y="7523855"/>
                </a:cubicBezTo>
                <a:cubicBezTo>
                  <a:pt x="5853007" y="7523855"/>
                  <a:pt x="5847292" y="7523855"/>
                  <a:pt x="5814907" y="7523855"/>
                </a:cubicBezTo>
                <a:cubicBezTo>
                  <a:pt x="5782522" y="7523855"/>
                  <a:pt x="5767282" y="7523855"/>
                  <a:pt x="5729182" y="7523855"/>
                </a:cubicBezTo>
                <a:cubicBezTo>
                  <a:pt x="5691082" y="7523855"/>
                  <a:pt x="5662507" y="7523855"/>
                  <a:pt x="5624407" y="7523855"/>
                </a:cubicBezTo>
                <a:cubicBezTo>
                  <a:pt x="5586307" y="7523855"/>
                  <a:pt x="5573607" y="7523855"/>
                  <a:pt x="5539317" y="7523855"/>
                </a:cubicBezTo>
                <a:cubicBezTo>
                  <a:pt x="5505027" y="7523855"/>
                  <a:pt x="5487882" y="7523855"/>
                  <a:pt x="5453592" y="7523855"/>
                </a:cubicBezTo>
                <a:cubicBezTo>
                  <a:pt x="5419302" y="7523855"/>
                  <a:pt x="5407872" y="7523855"/>
                  <a:pt x="5367867" y="7523855"/>
                </a:cubicBezTo>
                <a:cubicBezTo>
                  <a:pt x="5327862" y="7523855"/>
                  <a:pt x="5291667" y="7523855"/>
                  <a:pt x="5253567" y="7523855"/>
                </a:cubicBezTo>
                <a:cubicBezTo>
                  <a:pt x="5215467" y="7523855"/>
                  <a:pt x="5205942" y="7527665"/>
                  <a:pt x="5177367" y="7523855"/>
                </a:cubicBezTo>
                <a:cubicBezTo>
                  <a:pt x="5148792" y="7520045"/>
                  <a:pt x="5143712" y="7510520"/>
                  <a:pt x="5111327" y="7504805"/>
                </a:cubicBezTo>
                <a:cubicBezTo>
                  <a:pt x="5078942" y="7499090"/>
                  <a:pt x="5052272" y="7497185"/>
                  <a:pt x="5016077" y="7495280"/>
                </a:cubicBezTo>
                <a:cubicBezTo>
                  <a:pt x="4979882" y="7493375"/>
                  <a:pt x="4960832" y="7495280"/>
                  <a:pt x="4930352" y="7495280"/>
                </a:cubicBezTo>
                <a:cubicBezTo>
                  <a:pt x="4899872" y="7495280"/>
                  <a:pt x="4890347" y="7495280"/>
                  <a:pt x="4863677" y="7495280"/>
                </a:cubicBezTo>
                <a:cubicBezTo>
                  <a:pt x="4837007" y="7495280"/>
                  <a:pt x="4827482" y="7495280"/>
                  <a:pt x="4797002" y="7495280"/>
                </a:cubicBezTo>
                <a:cubicBezTo>
                  <a:pt x="4766522" y="7495280"/>
                  <a:pt x="4750012" y="7495280"/>
                  <a:pt x="4711912" y="7495280"/>
                </a:cubicBezTo>
                <a:cubicBezTo>
                  <a:pt x="4673812" y="7495280"/>
                  <a:pt x="4645237" y="7495280"/>
                  <a:pt x="4607137" y="7495280"/>
                </a:cubicBezTo>
                <a:cubicBezTo>
                  <a:pt x="4569037" y="7495280"/>
                  <a:pt x="4561417" y="7495280"/>
                  <a:pt x="4521412" y="7495280"/>
                </a:cubicBezTo>
                <a:cubicBezTo>
                  <a:pt x="4481407" y="7495280"/>
                  <a:pt x="4452832" y="7495280"/>
                  <a:pt x="4407112" y="7495280"/>
                </a:cubicBezTo>
                <a:cubicBezTo>
                  <a:pt x="4361392" y="7495280"/>
                  <a:pt x="4342977" y="7495280"/>
                  <a:pt x="4293447" y="7495280"/>
                </a:cubicBezTo>
                <a:cubicBezTo>
                  <a:pt x="4243917" y="7495280"/>
                  <a:pt x="4213437" y="7495280"/>
                  <a:pt x="4160097" y="7495280"/>
                </a:cubicBezTo>
                <a:cubicBezTo>
                  <a:pt x="4106757" y="7495280"/>
                  <a:pt x="4078182" y="7495280"/>
                  <a:pt x="4026747" y="7495280"/>
                </a:cubicBezTo>
                <a:cubicBezTo>
                  <a:pt x="3975312" y="7495280"/>
                  <a:pt x="3951182" y="7495280"/>
                  <a:pt x="3903557" y="7495280"/>
                </a:cubicBezTo>
                <a:cubicBezTo>
                  <a:pt x="3855932" y="7495280"/>
                  <a:pt x="3831167" y="7495280"/>
                  <a:pt x="3789257" y="7495280"/>
                </a:cubicBezTo>
                <a:cubicBezTo>
                  <a:pt x="3747347" y="7495280"/>
                  <a:pt x="3728297" y="7495280"/>
                  <a:pt x="3694007" y="7495280"/>
                </a:cubicBezTo>
                <a:cubicBezTo>
                  <a:pt x="3659717" y="7495280"/>
                  <a:pt x="3648287" y="7495280"/>
                  <a:pt x="3617807" y="7495280"/>
                </a:cubicBezTo>
                <a:cubicBezTo>
                  <a:pt x="3587327" y="7495280"/>
                  <a:pt x="3577802" y="7495280"/>
                  <a:pt x="3541607" y="7495280"/>
                </a:cubicBezTo>
                <a:cubicBezTo>
                  <a:pt x="3505412" y="7495280"/>
                  <a:pt x="3471757" y="7497185"/>
                  <a:pt x="3437467" y="7495280"/>
                </a:cubicBezTo>
                <a:cubicBezTo>
                  <a:pt x="3403177" y="7493375"/>
                  <a:pt x="3397462" y="7487660"/>
                  <a:pt x="3370792" y="7485755"/>
                </a:cubicBezTo>
                <a:cubicBezTo>
                  <a:pt x="3344122" y="7483850"/>
                  <a:pt x="3334597" y="7485755"/>
                  <a:pt x="3304117" y="7485755"/>
                </a:cubicBezTo>
                <a:cubicBezTo>
                  <a:pt x="3273637" y="7485755"/>
                  <a:pt x="3250777" y="7485755"/>
                  <a:pt x="3218392" y="7485755"/>
                </a:cubicBezTo>
                <a:cubicBezTo>
                  <a:pt x="3186007" y="7485755"/>
                  <a:pt x="3170767" y="7485755"/>
                  <a:pt x="3142192" y="7485755"/>
                </a:cubicBezTo>
                <a:cubicBezTo>
                  <a:pt x="3113617" y="7485755"/>
                  <a:pt x="3104727" y="7485755"/>
                  <a:pt x="3076152" y="7485755"/>
                </a:cubicBezTo>
                <a:cubicBezTo>
                  <a:pt x="3047577" y="7485755"/>
                  <a:pt x="3030432" y="7485755"/>
                  <a:pt x="2999952" y="7485755"/>
                </a:cubicBezTo>
                <a:cubicBezTo>
                  <a:pt x="2969472" y="7485755"/>
                  <a:pt x="2956137" y="7485755"/>
                  <a:pt x="2923752" y="7485755"/>
                </a:cubicBezTo>
                <a:cubicBezTo>
                  <a:pt x="2891367" y="7485755"/>
                  <a:pt x="2874222" y="7485755"/>
                  <a:pt x="2838027" y="7485755"/>
                </a:cubicBezTo>
                <a:cubicBezTo>
                  <a:pt x="2801832" y="7485755"/>
                  <a:pt x="2786592" y="7485755"/>
                  <a:pt x="2742777" y="7485755"/>
                </a:cubicBezTo>
                <a:cubicBezTo>
                  <a:pt x="2698962" y="7485755"/>
                  <a:pt x="2659592" y="7485755"/>
                  <a:pt x="2619587" y="7485755"/>
                </a:cubicBezTo>
                <a:cubicBezTo>
                  <a:pt x="2579582" y="7485755"/>
                  <a:pt x="2575772" y="7485755"/>
                  <a:pt x="2543387" y="7485755"/>
                </a:cubicBezTo>
                <a:cubicBezTo>
                  <a:pt x="2511002" y="7485755"/>
                  <a:pt x="2493857" y="7485755"/>
                  <a:pt x="2457662" y="7485755"/>
                </a:cubicBezTo>
                <a:cubicBezTo>
                  <a:pt x="2421467" y="7485755"/>
                  <a:pt x="2398607" y="7485755"/>
                  <a:pt x="2362412" y="7485755"/>
                </a:cubicBezTo>
                <a:cubicBezTo>
                  <a:pt x="2326217" y="7485755"/>
                  <a:pt x="2309707" y="7485755"/>
                  <a:pt x="2277322" y="7485755"/>
                </a:cubicBezTo>
                <a:cubicBezTo>
                  <a:pt x="2244937" y="7485755"/>
                  <a:pt x="2231602" y="7485755"/>
                  <a:pt x="2201122" y="7485755"/>
                </a:cubicBezTo>
                <a:cubicBezTo>
                  <a:pt x="2170642" y="7485755"/>
                  <a:pt x="2161117" y="7485755"/>
                  <a:pt x="2124922" y="7485755"/>
                </a:cubicBezTo>
                <a:cubicBezTo>
                  <a:pt x="2088727" y="7485755"/>
                  <a:pt x="2054437" y="7485755"/>
                  <a:pt x="2020147" y="7485755"/>
                </a:cubicBezTo>
                <a:cubicBezTo>
                  <a:pt x="1985857" y="7485755"/>
                  <a:pt x="1980142" y="7485755"/>
                  <a:pt x="1953472" y="7485755"/>
                </a:cubicBezTo>
                <a:cubicBezTo>
                  <a:pt x="1926802" y="7485755"/>
                  <a:pt x="1919182" y="7485755"/>
                  <a:pt x="1886797" y="7485755"/>
                </a:cubicBezTo>
                <a:cubicBezTo>
                  <a:pt x="1854412" y="7485755"/>
                  <a:pt x="1824567" y="7485755"/>
                  <a:pt x="1792182" y="7485755"/>
                </a:cubicBezTo>
                <a:cubicBezTo>
                  <a:pt x="1759797" y="7485755"/>
                  <a:pt x="1755987" y="7485755"/>
                  <a:pt x="1725507" y="7485755"/>
                </a:cubicBezTo>
                <a:cubicBezTo>
                  <a:pt x="1695027" y="7485755"/>
                  <a:pt x="1674072" y="7485755"/>
                  <a:pt x="1639782" y="7485755"/>
                </a:cubicBezTo>
                <a:cubicBezTo>
                  <a:pt x="1605492" y="7485755"/>
                  <a:pt x="1584537" y="7483850"/>
                  <a:pt x="1554057" y="7485755"/>
                </a:cubicBezTo>
                <a:cubicBezTo>
                  <a:pt x="1523577" y="7487660"/>
                  <a:pt x="1517862" y="7489565"/>
                  <a:pt x="1487382" y="7495280"/>
                </a:cubicBezTo>
                <a:cubicBezTo>
                  <a:pt x="1456902" y="7500995"/>
                  <a:pt x="1432772" y="7506710"/>
                  <a:pt x="1402292" y="7514330"/>
                </a:cubicBezTo>
                <a:cubicBezTo>
                  <a:pt x="1371812" y="7521950"/>
                  <a:pt x="1366097" y="7527665"/>
                  <a:pt x="1335617" y="7533380"/>
                </a:cubicBezTo>
                <a:cubicBezTo>
                  <a:pt x="1305137" y="7539095"/>
                  <a:pt x="1282277" y="7539095"/>
                  <a:pt x="1249892" y="7542905"/>
                </a:cubicBezTo>
                <a:cubicBezTo>
                  <a:pt x="1217507" y="7546715"/>
                  <a:pt x="1202267" y="7550525"/>
                  <a:pt x="1173692" y="7552430"/>
                </a:cubicBezTo>
                <a:cubicBezTo>
                  <a:pt x="1145117" y="7554335"/>
                  <a:pt x="1133687" y="7548620"/>
                  <a:pt x="1107017" y="7552430"/>
                </a:cubicBezTo>
                <a:cubicBezTo>
                  <a:pt x="1080347" y="7556240"/>
                  <a:pt x="1067647" y="7567035"/>
                  <a:pt x="1040977" y="7570845"/>
                </a:cubicBezTo>
                <a:cubicBezTo>
                  <a:pt x="1014307" y="7574655"/>
                  <a:pt x="1000972" y="7570845"/>
                  <a:pt x="974302" y="7570845"/>
                </a:cubicBezTo>
                <a:cubicBezTo>
                  <a:pt x="947632" y="7570845"/>
                  <a:pt x="936202" y="7570845"/>
                  <a:pt x="907627" y="7570845"/>
                </a:cubicBezTo>
                <a:cubicBezTo>
                  <a:pt x="879052" y="7570845"/>
                  <a:pt x="860002" y="7572750"/>
                  <a:pt x="831427" y="7570845"/>
                </a:cubicBezTo>
                <a:cubicBezTo>
                  <a:pt x="802852" y="7568940"/>
                  <a:pt x="793327" y="7563225"/>
                  <a:pt x="764752" y="7561320"/>
                </a:cubicBezTo>
                <a:cubicBezTo>
                  <a:pt x="736177" y="7559415"/>
                  <a:pt x="719032" y="7561320"/>
                  <a:pt x="688552" y="7561320"/>
                </a:cubicBezTo>
                <a:cubicBezTo>
                  <a:pt x="658072" y="7561320"/>
                  <a:pt x="641562" y="7561320"/>
                  <a:pt x="612987" y="7561320"/>
                </a:cubicBezTo>
                <a:cubicBezTo>
                  <a:pt x="584412" y="7561320"/>
                  <a:pt x="572982" y="7561320"/>
                  <a:pt x="546312" y="7561320"/>
                </a:cubicBezTo>
                <a:cubicBezTo>
                  <a:pt x="519642" y="7561320"/>
                  <a:pt x="506307" y="7565130"/>
                  <a:pt x="479637" y="7561320"/>
                </a:cubicBezTo>
                <a:cubicBezTo>
                  <a:pt x="452967" y="7557510"/>
                  <a:pt x="440902" y="7548620"/>
                  <a:pt x="414232" y="7542905"/>
                </a:cubicBezTo>
                <a:cubicBezTo>
                  <a:pt x="387562" y="7537190"/>
                  <a:pt x="368512" y="7550525"/>
                  <a:pt x="347557" y="7533380"/>
                </a:cubicBezTo>
                <a:cubicBezTo>
                  <a:pt x="326602" y="7516235"/>
                  <a:pt x="320887" y="7485755"/>
                  <a:pt x="309457" y="7457180"/>
                </a:cubicBezTo>
                <a:cubicBezTo>
                  <a:pt x="298027" y="7428605"/>
                  <a:pt x="296122" y="7417175"/>
                  <a:pt x="290407" y="7390505"/>
                </a:cubicBezTo>
                <a:cubicBezTo>
                  <a:pt x="284692" y="7363835"/>
                  <a:pt x="284692" y="7352405"/>
                  <a:pt x="280882" y="7323830"/>
                </a:cubicBezTo>
                <a:cubicBezTo>
                  <a:pt x="277072" y="7295255"/>
                  <a:pt x="277072" y="7280015"/>
                  <a:pt x="271357" y="7247630"/>
                </a:cubicBezTo>
                <a:cubicBezTo>
                  <a:pt x="265642" y="7215245"/>
                  <a:pt x="261197" y="7198100"/>
                  <a:pt x="253577" y="7161905"/>
                </a:cubicBezTo>
                <a:cubicBezTo>
                  <a:pt x="245957" y="7125710"/>
                  <a:pt x="249767" y="7107295"/>
                  <a:pt x="234527" y="7067290"/>
                </a:cubicBezTo>
                <a:cubicBezTo>
                  <a:pt x="219287" y="7027285"/>
                  <a:pt x="198332" y="7000615"/>
                  <a:pt x="177377" y="6962515"/>
                </a:cubicBezTo>
                <a:cubicBezTo>
                  <a:pt x="156422" y="6924415"/>
                  <a:pt x="143087" y="6909175"/>
                  <a:pt x="129752" y="6876790"/>
                </a:cubicBezTo>
                <a:cubicBezTo>
                  <a:pt x="116417" y="6844405"/>
                  <a:pt x="118322" y="6829165"/>
                  <a:pt x="110702" y="6800590"/>
                </a:cubicBezTo>
                <a:cubicBezTo>
                  <a:pt x="103082" y="6772015"/>
                  <a:pt x="104987" y="6766935"/>
                  <a:pt x="91652" y="6734550"/>
                </a:cubicBezTo>
                <a:cubicBezTo>
                  <a:pt x="78317" y="6702165"/>
                  <a:pt x="61172" y="6671685"/>
                  <a:pt x="44027" y="6639300"/>
                </a:cubicBezTo>
                <a:cubicBezTo>
                  <a:pt x="26882" y="6606915"/>
                  <a:pt x="13547" y="6599295"/>
                  <a:pt x="5927" y="6572625"/>
                </a:cubicBezTo>
                <a:cubicBezTo>
                  <a:pt x="-1693" y="6545955"/>
                  <a:pt x="5927" y="6532620"/>
                  <a:pt x="5927" y="6505950"/>
                </a:cubicBezTo>
                <a:cubicBezTo>
                  <a:pt x="5927" y="6479280"/>
                  <a:pt x="5927" y="6467850"/>
                  <a:pt x="5927" y="6439275"/>
                </a:cubicBezTo>
                <a:cubicBezTo>
                  <a:pt x="5927" y="6410700"/>
                  <a:pt x="5927" y="6391650"/>
                  <a:pt x="5927" y="6363075"/>
                </a:cubicBezTo>
                <a:cubicBezTo>
                  <a:pt x="5927" y="6334500"/>
                  <a:pt x="-7408" y="6316085"/>
                  <a:pt x="5927" y="6297035"/>
                </a:cubicBezTo>
                <a:cubicBezTo>
                  <a:pt x="19262" y="6277985"/>
                  <a:pt x="45932" y="6276080"/>
                  <a:pt x="72602" y="6268460"/>
                </a:cubicBezTo>
                <a:cubicBezTo>
                  <a:pt x="99272" y="6260840"/>
                  <a:pt x="110702" y="6274175"/>
                  <a:pt x="139277" y="6258935"/>
                </a:cubicBezTo>
                <a:cubicBezTo>
                  <a:pt x="167852" y="6243695"/>
                  <a:pt x="194522" y="6220835"/>
                  <a:pt x="215477" y="6192260"/>
                </a:cubicBezTo>
                <a:cubicBezTo>
                  <a:pt x="236432" y="6163685"/>
                  <a:pt x="232622" y="6144635"/>
                  <a:pt x="244052" y="6116060"/>
                </a:cubicBezTo>
                <a:cubicBezTo>
                  <a:pt x="255482" y="6087485"/>
                  <a:pt x="263737" y="6076055"/>
                  <a:pt x="271357" y="6049385"/>
                </a:cubicBezTo>
                <a:cubicBezTo>
                  <a:pt x="278977" y="6022715"/>
                  <a:pt x="277072" y="6009380"/>
                  <a:pt x="280882" y="5982710"/>
                </a:cubicBezTo>
                <a:cubicBezTo>
                  <a:pt x="284692" y="5956040"/>
                  <a:pt x="288502" y="5943340"/>
                  <a:pt x="290407" y="5916670"/>
                </a:cubicBezTo>
                <a:cubicBezTo>
                  <a:pt x="292312" y="5890000"/>
                  <a:pt x="290407" y="5878570"/>
                  <a:pt x="290407" y="5849995"/>
                </a:cubicBezTo>
                <a:cubicBezTo>
                  <a:pt x="290407" y="5821420"/>
                  <a:pt x="290407" y="5804275"/>
                  <a:pt x="290407" y="5773795"/>
                </a:cubicBezTo>
                <a:cubicBezTo>
                  <a:pt x="290407" y="5743315"/>
                  <a:pt x="288502" y="5726170"/>
                  <a:pt x="290407" y="5697595"/>
                </a:cubicBezTo>
                <a:cubicBezTo>
                  <a:pt x="292312" y="5669020"/>
                  <a:pt x="298027" y="5659495"/>
                  <a:pt x="299932" y="5630920"/>
                </a:cubicBezTo>
                <a:cubicBezTo>
                  <a:pt x="301837" y="5602345"/>
                  <a:pt x="299932" y="5587105"/>
                  <a:pt x="299932" y="5554720"/>
                </a:cubicBezTo>
                <a:cubicBezTo>
                  <a:pt x="299932" y="5522335"/>
                  <a:pt x="299932" y="5500110"/>
                  <a:pt x="299932" y="5469630"/>
                </a:cubicBezTo>
                <a:cubicBezTo>
                  <a:pt x="299932" y="5439150"/>
                  <a:pt x="299932" y="5433435"/>
                  <a:pt x="299932" y="5402955"/>
                </a:cubicBezTo>
                <a:cubicBezTo>
                  <a:pt x="299932" y="5372475"/>
                  <a:pt x="299932" y="5347710"/>
                  <a:pt x="299932" y="5317230"/>
                </a:cubicBezTo>
                <a:cubicBezTo>
                  <a:pt x="299932" y="5286750"/>
                  <a:pt x="299932" y="5277225"/>
                  <a:pt x="299932" y="5250555"/>
                </a:cubicBezTo>
                <a:cubicBezTo>
                  <a:pt x="299932" y="5223885"/>
                  <a:pt x="299932" y="5214360"/>
                  <a:pt x="299932" y="5183880"/>
                </a:cubicBezTo>
                <a:cubicBezTo>
                  <a:pt x="299932" y="5153400"/>
                  <a:pt x="299932" y="5131175"/>
                  <a:pt x="299932" y="5098790"/>
                </a:cubicBezTo>
                <a:cubicBezTo>
                  <a:pt x="299932" y="5066405"/>
                  <a:pt x="299932" y="5053070"/>
                  <a:pt x="299932" y="5022590"/>
                </a:cubicBezTo>
                <a:cubicBezTo>
                  <a:pt x="299932" y="4992110"/>
                  <a:pt x="299932" y="4974965"/>
                  <a:pt x="299932" y="4946390"/>
                </a:cubicBezTo>
                <a:cubicBezTo>
                  <a:pt x="299932" y="4917815"/>
                  <a:pt x="299932" y="4912100"/>
                  <a:pt x="299932" y="4879715"/>
                </a:cubicBezTo>
                <a:cubicBezTo>
                  <a:pt x="299932" y="4847330"/>
                  <a:pt x="299932" y="4816850"/>
                  <a:pt x="299932" y="4784465"/>
                </a:cubicBezTo>
                <a:cubicBezTo>
                  <a:pt x="299932" y="4752080"/>
                  <a:pt x="299932" y="4748270"/>
                  <a:pt x="299932" y="4717790"/>
                </a:cubicBezTo>
                <a:cubicBezTo>
                  <a:pt x="299932" y="4687310"/>
                  <a:pt x="299932" y="4665085"/>
                  <a:pt x="299932" y="4632700"/>
                </a:cubicBezTo>
                <a:cubicBezTo>
                  <a:pt x="299932" y="4600315"/>
                  <a:pt x="299932" y="4588885"/>
                  <a:pt x="299932" y="4556500"/>
                </a:cubicBezTo>
                <a:cubicBezTo>
                  <a:pt x="299932" y="4524115"/>
                  <a:pt x="298027" y="4503160"/>
                  <a:pt x="299932" y="4470775"/>
                </a:cubicBezTo>
                <a:cubicBezTo>
                  <a:pt x="301837" y="4438390"/>
                  <a:pt x="305647" y="4423150"/>
                  <a:pt x="309457" y="4394575"/>
                </a:cubicBezTo>
                <a:cubicBezTo>
                  <a:pt x="313267" y="4366000"/>
                  <a:pt x="317077" y="4354570"/>
                  <a:pt x="318982" y="4327900"/>
                </a:cubicBezTo>
                <a:cubicBezTo>
                  <a:pt x="320887" y="4301230"/>
                  <a:pt x="317077" y="4290435"/>
                  <a:pt x="318982" y="4261860"/>
                </a:cubicBezTo>
                <a:cubicBezTo>
                  <a:pt x="320887" y="4233285"/>
                  <a:pt x="324697" y="4216140"/>
                  <a:pt x="328507" y="4185660"/>
                </a:cubicBezTo>
                <a:cubicBezTo>
                  <a:pt x="332317" y="4155180"/>
                  <a:pt x="334222" y="4138035"/>
                  <a:pt x="338032" y="4109460"/>
                </a:cubicBezTo>
                <a:cubicBezTo>
                  <a:pt x="341842" y="4080885"/>
                  <a:pt x="341842" y="4069455"/>
                  <a:pt x="347557" y="4042785"/>
                </a:cubicBezTo>
                <a:cubicBezTo>
                  <a:pt x="353272" y="4016115"/>
                  <a:pt x="360892" y="4004685"/>
                  <a:pt x="366607" y="3976110"/>
                </a:cubicBezTo>
                <a:cubicBezTo>
                  <a:pt x="372322" y="3947535"/>
                  <a:pt x="370417" y="3932930"/>
                  <a:pt x="376132" y="3900545"/>
                </a:cubicBezTo>
                <a:cubicBezTo>
                  <a:pt x="381847" y="3868160"/>
                  <a:pt x="389467" y="3845300"/>
                  <a:pt x="395182" y="3814820"/>
                </a:cubicBezTo>
                <a:cubicBezTo>
                  <a:pt x="400897" y="3784340"/>
                  <a:pt x="402802" y="3774815"/>
                  <a:pt x="404707" y="3748145"/>
                </a:cubicBezTo>
                <a:cubicBezTo>
                  <a:pt x="406612" y="3721475"/>
                  <a:pt x="404707" y="3708140"/>
                  <a:pt x="404707" y="3681470"/>
                </a:cubicBezTo>
                <a:cubicBezTo>
                  <a:pt x="404707" y="3654800"/>
                  <a:pt x="404707" y="3643370"/>
                  <a:pt x="404707" y="3614795"/>
                </a:cubicBezTo>
                <a:cubicBezTo>
                  <a:pt x="404707" y="3586220"/>
                  <a:pt x="404707" y="3569075"/>
                  <a:pt x="404707" y="3538595"/>
                </a:cubicBezTo>
                <a:cubicBezTo>
                  <a:pt x="404707" y="3508115"/>
                  <a:pt x="404707" y="3491605"/>
                  <a:pt x="404707" y="3463030"/>
                </a:cubicBezTo>
                <a:cubicBezTo>
                  <a:pt x="404707" y="3434455"/>
                  <a:pt x="404707" y="3423025"/>
                  <a:pt x="404707" y="3396355"/>
                </a:cubicBezTo>
                <a:cubicBezTo>
                  <a:pt x="404707" y="3369685"/>
                  <a:pt x="404707" y="3356350"/>
                  <a:pt x="404707" y="3329680"/>
                </a:cubicBezTo>
                <a:cubicBezTo>
                  <a:pt x="404707" y="3303010"/>
                  <a:pt x="404707" y="3289675"/>
                  <a:pt x="404707" y="3263005"/>
                </a:cubicBezTo>
                <a:cubicBezTo>
                  <a:pt x="404707" y="3236335"/>
                  <a:pt x="404707" y="3223000"/>
                  <a:pt x="404707" y="3196330"/>
                </a:cubicBezTo>
                <a:cubicBezTo>
                  <a:pt x="404707" y="3169660"/>
                  <a:pt x="404707" y="3158230"/>
                  <a:pt x="404707" y="3129655"/>
                </a:cubicBezTo>
                <a:cubicBezTo>
                  <a:pt x="404707" y="3101080"/>
                  <a:pt x="404707" y="3084570"/>
                  <a:pt x="404707" y="3054090"/>
                </a:cubicBezTo>
                <a:cubicBezTo>
                  <a:pt x="404707" y="3023610"/>
                  <a:pt x="404707" y="3006465"/>
                  <a:pt x="404707" y="2977890"/>
                </a:cubicBezTo>
                <a:cubicBezTo>
                  <a:pt x="404707" y="2949315"/>
                  <a:pt x="404707" y="2939790"/>
                  <a:pt x="404707" y="2911215"/>
                </a:cubicBezTo>
                <a:cubicBezTo>
                  <a:pt x="404707" y="2882640"/>
                  <a:pt x="404707" y="2867400"/>
                  <a:pt x="404707" y="2835015"/>
                </a:cubicBezTo>
                <a:cubicBezTo>
                  <a:pt x="404707" y="2802630"/>
                  <a:pt x="402802" y="2779770"/>
                  <a:pt x="404707" y="2749290"/>
                </a:cubicBezTo>
                <a:cubicBezTo>
                  <a:pt x="406612" y="2718810"/>
                  <a:pt x="412327" y="2709920"/>
                  <a:pt x="414232" y="2683250"/>
                </a:cubicBezTo>
                <a:cubicBezTo>
                  <a:pt x="416137" y="2656580"/>
                  <a:pt x="414232" y="2643245"/>
                  <a:pt x="414232" y="2616575"/>
                </a:cubicBezTo>
                <a:cubicBezTo>
                  <a:pt x="414232" y="2589905"/>
                  <a:pt x="414232" y="2578475"/>
                  <a:pt x="414232" y="2549900"/>
                </a:cubicBezTo>
                <a:cubicBezTo>
                  <a:pt x="414232" y="2521325"/>
                  <a:pt x="414232" y="2502275"/>
                  <a:pt x="414232" y="2473700"/>
                </a:cubicBezTo>
                <a:cubicBezTo>
                  <a:pt x="414232" y="2445125"/>
                  <a:pt x="414232" y="2435600"/>
                  <a:pt x="414232" y="2407025"/>
                </a:cubicBezTo>
                <a:cubicBezTo>
                  <a:pt x="414232" y="2378450"/>
                  <a:pt x="414232" y="2359400"/>
                  <a:pt x="414232" y="2330825"/>
                </a:cubicBezTo>
                <a:cubicBezTo>
                  <a:pt x="414232" y="2302250"/>
                  <a:pt x="414232" y="2291455"/>
                  <a:pt x="414232" y="2264785"/>
                </a:cubicBezTo>
                <a:cubicBezTo>
                  <a:pt x="414232" y="2238115"/>
                  <a:pt x="412327" y="2228590"/>
                  <a:pt x="414232" y="2198110"/>
                </a:cubicBezTo>
                <a:cubicBezTo>
                  <a:pt x="416137" y="2167630"/>
                  <a:pt x="419947" y="2144770"/>
                  <a:pt x="423757" y="2112385"/>
                </a:cubicBezTo>
                <a:cubicBezTo>
                  <a:pt x="427567" y="2080000"/>
                  <a:pt x="431377" y="2068570"/>
                  <a:pt x="433282" y="2036185"/>
                </a:cubicBezTo>
                <a:cubicBezTo>
                  <a:pt x="435187" y="2003800"/>
                  <a:pt x="433282" y="1980940"/>
                  <a:pt x="433282" y="1950460"/>
                </a:cubicBezTo>
                <a:cubicBezTo>
                  <a:pt x="433282" y="1919980"/>
                  <a:pt x="433282" y="1910455"/>
                  <a:pt x="433282" y="1883785"/>
                </a:cubicBezTo>
                <a:cubicBezTo>
                  <a:pt x="433282" y="1857115"/>
                  <a:pt x="433282" y="1844415"/>
                  <a:pt x="433282" y="1817745"/>
                </a:cubicBezTo>
                <a:cubicBezTo>
                  <a:pt x="433282" y="1791075"/>
                  <a:pt x="433282" y="1779645"/>
                  <a:pt x="433282" y="1751070"/>
                </a:cubicBezTo>
                <a:cubicBezTo>
                  <a:pt x="433282" y="1722495"/>
                  <a:pt x="433282" y="1703445"/>
                  <a:pt x="433282" y="1674870"/>
                </a:cubicBezTo>
                <a:cubicBezTo>
                  <a:pt x="433282" y="1646295"/>
                  <a:pt x="431377" y="1634865"/>
                  <a:pt x="433282" y="1608195"/>
                </a:cubicBezTo>
                <a:cubicBezTo>
                  <a:pt x="435187" y="1581525"/>
                  <a:pt x="440902" y="1568190"/>
                  <a:pt x="442807" y="1541520"/>
                </a:cubicBezTo>
                <a:cubicBezTo>
                  <a:pt x="444712" y="1514850"/>
                  <a:pt x="442807" y="1503420"/>
                  <a:pt x="442807" y="1474845"/>
                </a:cubicBezTo>
                <a:cubicBezTo>
                  <a:pt x="442807" y="1446270"/>
                  <a:pt x="442807" y="1427855"/>
                  <a:pt x="442807" y="1399280"/>
                </a:cubicBezTo>
                <a:cubicBezTo>
                  <a:pt x="442807" y="1370705"/>
                  <a:pt x="442807" y="1359275"/>
                  <a:pt x="442807" y="1332605"/>
                </a:cubicBezTo>
                <a:cubicBezTo>
                  <a:pt x="442807" y="1305935"/>
                  <a:pt x="442807" y="1292600"/>
                  <a:pt x="442807" y="1265930"/>
                </a:cubicBezTo>
                <a:cubicBezTo>
                  <a:pt x="442807" y="1239260"/>
                  <a:pt x="442807" y="1227830"/>
                  <a:pt x="442807" y="1199255"/>
                </a:cubicBezTo>
                <a:cubicBezTo>
                  <a:pt x="442807" y="1170680"/>
                  <a:pt x="442807" y="1151630"/>
                  <a:pt x="442807" y="1123055"/>
                </a:cubicBezTo>
                <a:cubicBezTo>
                  <a:pt x="442807" y="1094480"/>
                  <a:pt x="442807" y="1083685"/>
                  <a:pt x="442807" y="1057015"/>
                </a:cubicBezTo>
                <a:cubicBezTo>
                  <a:pt x="442807" y="1030345"/>
                  <a:pt x="442807" y="1017010"/>
                  <a:pt x="442807" y="990340"/>
                </a:cubicBezTo>
                <a:cubicBezTo>
                  <a:pt x="442807" y="963670"/>
                  <a:pt x="442807" y="950335"/>
                  <a:pt x="442807" y="923665"/>
                </a:cubicBezTo>
                <a:cubicBezTo>
                  <a:pt x="442807" y="896995"/>
                  <a:pt x="442807" y="885565"/>
                  <a:pt x="442807" y="856990"/>
                </a:cubicBezTo>
                <a:cubicBezTo>
                  <a:pt x="442807" y="828415"/>
                  <a:pt x="442807" y="809365"/>
                  <a:pt x="442807" y="780790"/>
                </a:cubicBezTo>
                <a:cubicBezTo>
                  <a:pt x="442807" y="752215"/>
                  <a:pt x="442807" y="740785"/>
                  <a:pt x="442807" y="714115"/>
                </a:cubicBezTo>
                <a:cubicBezTo>
                  <a:pt x="442807" y="687445"/>
                  <a:pt x="442807" y="674745"/>
                  <a:pt x="442807" y="648075"/>
                </a:cubicBezTo>
                <a:cubicBezTo>
                  <a:pt x="442807" y="621405"/>
                  <a:pt x="444712" y="608070"/>
                  <a:pt x="442807" y="581400"/>
                </a:cubicBezTo>
                <a:cubicBezTo>
                  <a:pt x="440902" y="554730"/>
                  <a:pt x="437092" y="543300"/>
                  <a:pt x="433282" y="514725"/>
                </a:cubicBezTo>
                <a:cubicBezTo>
                  <a:pt x="429472" y="486150"/>
                  <a:pt x="425662" y="468370"/>
                  <a:pt x="423757" y="439795"/>
                </a:cubicBezTo>
                <a:cubicBezTo>
                  <a:pt x="421852" y="411220"/>
                  <a:pt x="425662" y="399790"/>
                  <a:pt x="423757" y="373120"/>
                </a:cubicBezTo>
                <a:cubicBezTo>
                  <a:pt x="421852" y="346450"/>
                  <a:pt x="416137" y="333115"/>
                  <a:pt x="414232" y="306445"/>
                </a:cubicBezTo>
                <a:cubicBezTo>
                  <a:pt x="412327" y="279775"/>
                  <a:pt x="414232" y="267075"/>
                  <a:pt x="414232" y="240405"/>
                </a:cubicBezTo>
                <a:cubicBezTo>
                  <a:pt x="414232" y="213735"/>
                  <a:pt x="414232" y="200400"/>
                  <a:pt x="414232" y="173730"/>
                </a:cubicBezTo>
                <a:cubicBezTo>
                  <a:pt x="414232" y="147060"/>
                  <a:pt x="414232" y="119120"/>
                  <a:pt x="414232" y="107055"/>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4000"/>
              <a:t>  </a:t>
            </a:r>
            <a:r>
              <a:rPr lang="en-US" altLang="zh-CN" sz="4800" b="1" i="1"/>
              <a:t>       </a:t>
            </a:r>
            <a:r>
              <a:rPr lang="en-US" altLang="zh-CN" sz="5400" b="1" i="1"/>
              <a:t>Unit 2</a:t>
            </a:r>
            <a:endParaRPr lang="en-US" altLang="zh-CN" sz="5400" b="1" i="1"/>
          </a:p>
          <a:p>
            <a:pPr algn="l"/>
            <a:r>
              <a:rPr lang="en-US" altLang="zh-CN" sz="4800" b="1" i="1"/>
              <a:t>        </a:t>
            </a:r>
            <a:r>
              <a:rPr lang="en-US" altLang="zh-CN" sz="5400" b="1" i="1"/>
              <a:t>Let‘s talk teens</a:t>
            </a:r>
            <a:endParaRPr lang="en-US" altLang="zh-CN" sz="5400" b="1" i="1"/>
          </a:p>
        </p:txBody>
      </p:sp>
      <p:sp>
        <p:nvSpPr>
          <p:cNvPr id="12" name="任意多边形 11"/>
          <p:cNvSpPr/>
          <p:nvPr/>
        </p:nvSpPr>
        <p:spPr>
          <a:xfrm rot="4440000">
            <a:off x="544195" y="2760980"/>
            <a:ext cx="9747885" cy="1986280"/>
          </a:xfrm>
          <a:custGeom>
            <a:avLst/>
            <a:gdLst>
              <a:gd name="adj1" fmla="val 12500"/>
              <a:gd name="adj2" fmla="val 0"/>
              <a:gd name="a1" fmla="pin 0 adj1 20000"/>
              <a:gd name="a2" fmla="pin -10000 adj2 10000"/>
              <a:gd name="y1" fmla="*/ h a1 100000"/>
              <a:gd name="dy2" fmla="*/ y1 10 3"/>
              <a:gd name="y2" fmla="+- y1 0 dy2"/>
              <a:gd name="y3" fmla="+- y1 dy2 0"/>
              <a:gd name="y4" fmla="+- b 0 y1"/>
              <a:gd name="y5" fmla="+- y4 0 dy2"/>
              <a:gd name="y6" fmla="+- y4 dy2 0"/>
              <a:gd name="dx1" fmla="*/ w a2 100000"/>
              <a:gd name="of2" fmla="*/ w a2 50000"/>
              <a:gd name="x1" fmla="abs dx1"/>
              <a:gd name="dx2" fmla="?: of2 0 of2"/>
              <a:gd name="x2" fmla="+- l 0 dx2"/>
              <a:gd name="dx5" fmla="?: of2 of2 0"/>
              <a:gd name="x5" fmla="+- r 0 dx5"/>
              <a:gd name="dx3" fmla="+/ dx2 x5 3"/>
              <a:gd name="x3" fmla="+- x2 dx3 0"/>
              <a:gd name="x4" fmla="+/ x3 x5 2"/>
              <a:gd name="x6" fmla="+- l dx5 0"/>
              <a:gd name="x10" fmla="+- r dx2 0"/>
              <a:gd name="x7" fmla="+- x6 dx3 0"/>
              <a:gd name="x8" fmla="+/ x7 x10 2"/>
              <a:gd name="x9" fmla="+- r 0 x1"/>
              <a:gd name="xAdj" fmla="+- hc dx1 0"/>
              <a:gd name="xAdj2" fmla="+- hc 0 dx1"/>
              <a:gd name="il" fmla="max x2 x6"/>
              <a:gd name="ir" fmla="min x5 x10"/>
              <a:gd name="it" fmla="*/ h a1 50000"/>
              <a:gd name="ib" fmla="+- b 0 it"/>
            </a:gdLst>
            <a:ahLst/>
            <a:cxnLst>
              <a:cxn ang="cd4">
                <a:pos x="xAdj2" y="y1"/>
              </a:cxn>
              <a:cxn ang="cd2">
                <a:pos x="x1" y="vc"/>
              </a:cxn>
              <a:cxn ang="3">
                <a:pos x="xAdj" y="y4"/>
              </a:cxn>
              <a:cxn ang="0">
                <a:pos x="x9" y="vc"/>
              </a:cxn>
            </a:cxnLst>
            <a:rect l="l" t="t" r="r" b="b"/>
            <a:pathLst>
              <a:path w="15351" h="1485">
                <a:moveTo>
                  <a:pt x="0" y="180"/>
                </a:moveTo>
                <a:cubicBezTo>
                  <a:pt x="255" y="41"/>
                  <a:pt x="637" y="-4"/>
                  <a:pt x="794" y="0"/>
                </a:cubicBezTo>
                <a:cubicBezTo>
                  <a:pt x="1167" y="-12"/>
                  <a:pt x="1682" y="122"/>
                  <a:pt x="1955" y="188"/>
                </a:cubicBezTo>
                <a:cubicBezTo>
                  <a:pt x="2308" y="282"/>
                  <a:pt x="2801" y="371"/>
                  <a:pt x="3055" y="360"/>
                </a:cubicBezTo>
                <a:cubicBezTo>
                  <a:pt x="3309" y="373"/>
                  <a:pt x="3692" y="267"/>
                  <a:pt x="3849" y="180"/>
                </a:cubicBezTo>
                <a:cubicBezTo>
                  <a:pt x="4104" y="41"/>
                  <a:pt x="4486" y="-4"/>
                  <a:pt x="4643" y="0"/>
                </a:cubicBezTo>
                <a:cubicBezTo>
                  <a:pt x="5016" y="-12"/>
                  <a:pt x="5531" y="122"/>
                  <a:pt x="5804" y="188"/>
                </a:cubicBezTo>
                <a:cubicBezTo>
                  <a:pt x="6157" y="282"/>
                  <a:pt x="6650" y="371"/>
                  <a:pt x="6904" y="360"/>
                </a:cubicBezTo>
                <a:cubicBezTo>
                  <a:pt x="7136" y="384"/>
                  <a:pt x="7591" y="244"/>
                  <a:pt x="7653" y="201"/>
                </a:cubicBezTo>
                <a:lnTo>
                  <a:pt x="7653" y="180"/>
                </a:lnTo>
                <a:cubicBezTo>
                  <a:pt x="7908" y="41"/>
                  <a:pt x="8290" y="-4"/>
                  <a:pt x="8447" y="0"/>
                </a:cubicBezTo>
                <a:cubicBezTo>
                  <a:pt x="8820" y="-12"/>
                  <a:pt x="9335" y="122"/>
                  <a:pt x="9608" y="188"/>
                </a:cubicBezTo>
                <a:cubicBezTo>
                  <a:pt x="9961" y="282"/>
                  <a:pt x="10454" y="371"/>
                  <a:pt x="10708" y="360"/>
                </a:cubicBezTo>
                <a:cubicBezTo>
                  <a:pt x="10962" y="373"/>
                  <a:pt x="11345" y="267"/>
                  <a:pt x="11502" y="180"/>
                </a:cubicBezTo>
                <a:lnTo>
                  <a:pt x="11502" y="1304"/>
                </a:lnTo>
                <a:cubicBezTo>
                  <a:pt x="11247" y="1443"/>
                  <a:pt x="10865" y="1488"/>
                  <a:pt x="10708" y="1484"/>
                </a:cubicBezTo>
                <a:cubicBezTo>
                  <a:pt x="10335" y="1496"/>
                  <a:pt x="9820" y="1362"/>
                  <a:pt x="9547" y="1296"/>
                </a:cubicBezTo>
                <a:cubicBezTo>
                  <a:pt x="9194" y="1201"/>
                  <a:pt x="8701" y="1112"/>
                  <a:pt x="8447" y="1124"/>
                </a:cubicBezTo>
                <a:cubicBezTo>
                  <a:pt x="8215" y="1100"/>
                  <a:pt x="7760" y="1240"/>
                  <a:pt x="7698" y="1283"/>
                </a:cubicBezTo>
                <a:lnTo>
                  <a:pt x="7698" y="1304"/>
                </a:lnTo>
                <a:cubicBezTo>
                  <a:pt x="7443" y="1443"/>
                  <a:pt x="7061" y="1488"/>
                  <a:pt x="6904" y="1484"/>
                </a:cubicBezTo>
                <a:cubicBezTo>
                  <a:pt x="6531" y="1496"/>
                  <a:pt x="6016" y="1362"/>
                  <a:pt x="5743" y="1296"/>
                </a:cubicBezTo>
                <a:cubicBezTo>
                  <a:pt x="5390" y="1201"/>
                  <a:pt x="4897" y="1112"/>
                  <a:pt x="4643" y="1124"/>
                </a:cubicBezTo>
                <a:cubicBezTo>
                  <a:pt x="4369" y="1107"/>
                  <a:pt x="3964" y="1232"/>
                  <a:pt x="3788" y="1332"/>
                </a:cubicBezTo>
                <a:cubicBezTo>
                  <a:pt x="3553" y="1449"/>
                  <a:pt x="3193" y="1488"/>
                  <a:pt x="3055" y="1484"/>
                </a:cubicBezTo>
                <a:cubicBezTo>
                  <a:pt x="2682" y="1496"/>
                  <a:pt x="2167" y="1362"/>
                  <a:pt x="1894" y="1296"/>
                </a:cubicBezTo>
                <a:cubicBezTo>
                  <a:pt x="1541" y="1201"/>
                  <a:pt x="1048" y="1112"/>
                  <a:pt x="794" y="1124"/>
                </a:cubicBezTo>
                <a:cubicBezTo>
                  <a:pt x="540" y="1110"/>
                  <a:pt x="157" y="1217"/>
                  <a:pt x="0" y="1304"/>
                </a:cubicBezTo>
                <a:lnTo>
                  <a:pt x="0" y="180"/>
                </a:lnTo>
                <a:close/>
                <a:moveTo>
                  <a:pt x="11502" y="180"/>
                </a:moveTo>
                <a:cubicBezTo>
                  <a:pt x="12785" y="-444"/>
                  <a:pt x="14068" y="804"/>
                  <a:pt x="15351" y="180"/>
                </a:cubicBezTo>
                <a:lnTo>
                  <a:pt x="15351" y="1304"/>
                </a:lnTo>
                <a:cubicBezTo>
                  <a:pt x="14068" y="1928"/>
                  <a:pt x="12785" y="680"/>
                  <a:pt x="11502" y="1304"/>
                </a:cubicBezTo>
                <a:lnTo>
                  <a:pt x="11502" y="180"/>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4440000">
            <a:off x="1222375" y="1565910"/>
            <a:ext cx="9747885" cy="2108200"/>
          </a:xfrm>
          <a:custGeom>
            <a:avLst/>
            <a:gdLst>
              <a:gd name="adj1" fmla="val 12500"/>
              <a:gd name="adj2" fmla="val 0"/>
              <a:gd name="a1" fmla="pin 0 adj1 20000"/>
              <a:gd name="a2" fmla="pin -10000 adj2 10000"/>
              <a:gd name="y1" fmla="*/ h a1 100000"/>
              <a:gd name="dy2" fmla="*/ y1 10 3"/>
              <a:gd name="y2" fmla="+- y1 0 dy2"/>
              <a:gd name="y3" fmla="+- y1 dy2 0"/>
              <a:gd name="y4" fmla="+- b 0 y1"/>
              <a:gd name="y5" fmla="+- y4 0 dy2"/>
              <a:gd name="y6" fmla="+- y4 dy2 0"/>
              <a:gd name="dx1" fmla="*/ w a2 100000"/>
              <a:gd name="of2" fmla="*/ w a2 50000"/>
              <a:gd name="x1" fmla="abs dx1"/>
              <a:gd name="dx2" fmla="?: of2 0 of2"/>
              <a:gd name="x2" fmla="+- l 0 dx2"/>
              <a:gd name="dx5" fmla="?: of2 of2 0"/>
              <a:gd name="x5" fmla="+- r 0 dx5"/>
              <a:gd name="dx3" fmla="+/ dx2 x5 3"/>
              <a:gd name="x3" fmla="+- x2 dx3 0"/>
              <a:gd name="x4" fmla="+/ x3 x5 2"/>
              <a:gd name="x6" fmla="+- l dx5 0"/>
              <a:gd name="x10" fmla="+- r dx2 0"/>
              <a:gd name="x7" fmla="+- x6 dx3 0"/>
              <a:gd name="x8" fmla="+/ x7 x10 2"/>
              <a:gd name="x9" fmla="+- r 0 x1"/>
              <a:gd name="xAdj" fmla="+- hc dx1 0"/>
              <a:gd name="xAdj2" fmla="+- hc 0 dx1"/>
              <a:gd name="il" fmla="max x2 x6"/>
              <a:gd name="ir" fmla="min x5 x10"/>
              <a:gd name="it" fmla="*/ h a1 50000"/>
              <a:gd name="ib" fmla="+- b 0 it"/>
            </a:gdLst>
            <a:ahLst/>
            <a:cxnLst>
              <a:cxn ang="cd4">
                <a:pos x="xAdj2" y="y1"/>
              </a:cxn>
              <a:cxn ang="cd2">
                <a:pos x="x1" y="vc"/>
              </a:cxn>
              <a:cxn ang="3">
                <a:pos x="xAdj" y="y4"/>
              </a:cxn>
              <a:cxn ang="0">
                <a:pos x="x9" y="vc"/>
              </a:cxn>
            </a:cxnLst>
            <a:rect l="l" t="t" r="r" b="b"/>
            <a:pathLst>
              <a:path w="15351" h="1485">
                <a:moveTo>
                  <a:pt x="0" y="180"/>
                </a:moveTo>
                <a:cubicBezTo>
                  <a:pt x="255" y="41"/>
                  <a:pt x="637" y="-4"/>
                  <a:pt x="794" y="0"/>
                </a:cubicBezTo>
                <a:cubicBezTo>
                  <a:pt x="1167" y="-12"/>
                  <a:pt x="1682" y="122"/>
                  <a:pt x="1955" y="188"/>
                </a:cubicBezTo>
                <a:cubicBezTo>
                  <a:pt x="2308" y="282"/>
                  <a:pt x="2801" y="371"/>
                  <a:pt x="3055" y="360"/>
                </a:cubicBezTo>
                <a:cubicBezTo>
                  <a:pt x="3309" y="373"/>
                  <a:pt x="3692" y="267"/>
                  <a:pt x="3849" y="180"/>
                </a:cubicBezTo>
                <a:cubicBezTo>
                  <a:pt x="4104" y="41"/>
                  <a:pt x="4486" y="-4"/>
                  <a:pt x="4643" y="0"/>
                </a:cubicBezTo>
                <a:cubicBezTo>
                  <a:pt x="5016" y="-12"/>
                  <a:pt x="5531" y="122"/>
                  <a:pt x="5804" y="188"/>
                </a:cubicBezTo>
                <a:cubicBezTo>
                  <a:pt x="6157" y="282"/>
                  <a:pt x="6650" y="371"/>
                  <a:pt x="6904" y="360"/>
                </a:cubicBezTo>
                <a:cubicBezTo>
                  <a:pt x="7136" y="384"/>
                  <a:pt x="7591" y="244"/>
                  <a:pt x="7653" y="201"/>
                </a:cubicBezTo>
                <a:lnTo>
                  <a:pt x="7653" y="180"/>
                </a:lnTo>
                <a:cubicBezTo>
                  <a:pt x="7908" y="41"/>
                  <a:pt x="8290" y="-4"/>
                  <a:pt x="8447" y="0"/>
                </a:cubicBezTo>
                <a:cubicBezTo>
                  <a:pt x="8820" y="-12"/>
                  <a:pt x="9335" y="122"/>
                  <a:pt x="9608" y="188"/>
                </a:cubicBezTo>
                <a:cubicBezTo>
                  <a:pt x="9961" y="282"/>
                  <a:pt x="10454" y="371"/>
                  <a:pt x="10708" y="360"/>
                </a:cubicBezTo>
                <a:cubicBezTo>
                  <a:pt x="10962" y="373"/>
                  <a:pt x="11345" y="267"/>
                  <a:pt x="11502" y="180"/>
                </a:cubicBezTo>
                <a:lnTo>
                  <a:pt x="11502" y="1304"/>
                </a:lnTo>
                <a:cubicBezTo>
                  <a:pt x="11247" y="1443"/>
                  <a:pt x="10865" y="1488"/>
                  <a:pt x="10708" y="1484"/>
                </a:cubicBezTo>
                <a:cubicBezTo>
                  <a:pt x="10335" y="1496"/>
                  <a:pt x="9820" y="1362"/>
                  <a:pt x="9547" y="1296"/>
                </a:cubicBezTo>
                <a:cubicBezTo>
                  <a:pt x="9194" y="1201"/>
                  <a:pt x="8701" y="1112"/>
                  <a:pt x="8447" y="1124"/>
                </a:cubicBezTo>
                <a:cubicBezTo>
                  <a:pt x="8215" y="1100"/>
                  <a:pt x="7760" y="1240"/>
                  <a:pt x="7698" y="1283"/>
                </a:cubicBezTo>
                <a:lnTo>
                  <a:pt x="7698" y="1304"/>
                </a:lnTo>
                <a:cubicBezTo>
                  <a:pt x="7443" y="1443"/>
                  <a:pt x="7061" y="1488"/>
                  <a:pt x="6904" y="1484"/>
                </a:cubicBezTo>
                <a:cubicBezTo>
                  <a:pt x="6531" y="1496"/>
                  <a:pt x="6016" y="1362"/>
                  <a:pt x="5743" y="1296"/>
                </a:cubicBezTo>
                <a:cubicBezTo>
                  <a:pt x="5390" y="1201"/>
                  <a:pt x="4897" y="1112"/>
                  <a:pt x="4643" y="1124"/>
                </a:cubicBezTo>
                <a:cubicBezTo>
                  <a:pt x="4369" y="1107"/>
                  <a:pt x="3964" y="1232"/>
                  <a:pt x="3788" y="1332"/>
                </a:cubicBezTo>
                <a:cubicBezTo>
                  <a:pt x="3553" y="1449"/>
                  <a:pt x="3193" y="1488"/>
                  <a:pt x="3055" y="1484"/>
                </a:cubicBezTo>
                <a:cubicBezTo>
                  <a:pt x="2682" y="1496"/>
                  <a:pt x="2167" y="1362"/>
                  <a:pt x="1894" y="1296"/>
                </a:cubicBezTo>
                <a:cubicBezTo>
                  <a:pt x="1541" y="1201"/>
                  <a:pt x="1048" y="1112"/>
                  <a:pt x="794" y="1124"/>
                </a:cubicBezTo>
                <a:cubicBezTo>
                  <a:pt x="540" y="1110"/>
                  <a:pt x="157" y="1217"/>
                  <a:pt x="0" y="1304"/>
                </a:cubicBezTo>
                <a:lnTo>
                  <a:pt x="0" y="180"/>
                </a:lnTo>
                <a:close/>
                <a:moveTo>
                  <a:pt x="11502" y="180"/>
                </a:moveTo>
                <a:cubicBezTo>
                  <a:pt x="12785" y="-444"/>
                  <a:pt x="14068" y="804"/>
                  <a:pt x="15351" y="180"/>
                </a:cubicBezTo>
                <a:lnTo>
                  <a:pt x="15351" y="1304"/>
                </a:lnTo>
                <a:cubicBezTo>
                  <a:pt x="14068" y="1928"/>
                  <a:pt x="12785" y="680"/>
                  <a:pt x="11502" y="1304"/>
                </a:cubicBezTo>
                <a:lnTo>
                  <a:pt x="11502" y="18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3000" fill="hold"/>
                                        <p:tgtEl>
                                          <p:spTgt spid="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 0 L 0 0.25 E" pathEditMode="relative" ptsTypes="">
                                      <p:cBhvr>
                                        <p:cTn id="10" dur="200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 name="image13.tif"/>
          <p:cNvPicPr>
            <a:picLocks noChangeAspect="1"/>
          </p:cNvPicPr>
          <p:nvPr/>
        </p:nvPicPr>
        <p:blipFill>
          <a:blip r:embed="rId1"/>
          <a:stretch>
            <a:fillRect/>
          </a:stretch>
        </p:blipFill>
        <p:spPr>
          <a:xfrm>
            <a:off x="269436" y="950675"/>
            <a:ext cx="3447121" cy="4236225"/>
          </a:xfrm>
          <a:prstGeom prst="rect">
            <a:avLst/>
          </a:prstGeom>
          <a:ln w="12700">
            <a:miter lim="400000"/>
            <a:headEnd/>
            <a:tailEnd/>
          </a:ln>
        </p:spPr>
      </p:pic>
      <p:sp>
        <p:nvSpPr>
          <p:cNvPr id="652" name="Shape 652"/>
          <p:cNvSpPr/>
          <p:nvPr/>
        </p:nvSpPr>
        <p:spPr>
          <a:xfrm>
            <a:off x="4022725" y="403225"/>
            <a:ext cx="7963535" cy="5967095"/>
          </a:xfrm>
          <a:prstGeom prst="rect">
            <a:avLst/>
          </a:prstGeom>
          <a:solidFill>
            <a:srgbClr val="FFFFFF"/>
          </a:solidFill>
          <a:ln w="12700">
            <a:miter lim="400000"/>
          </a:ln>
        </p:spPr>
        <p:txBody>
          <a:bodyPr lIns="45719" rIns="45719">
            <a:noAutofit/>
          </a:bodyPr>
          <a:lstStyle/>
          <a:p>
            <a:pPr>
              <a:lnSpc>
                <a:spcPct val="110000"/>
              </a:lnSpc>
              <a:defRPr sz="2800" i="1">
                <a:solidFill>
                  <a:srgbClr val="00B050"/>
                </a:solidFill>
                <a:latin typeface="Times New Roman" panose="02020603050405020304"/>
                <a:ea typeface="Times New Roman" panose="02020603050405020304"/>
                <a:cs typeface="Times New Roman" panose="02020603050405020304"/>
                <a:sym typeface="Times New Roman" panose="02020603050405020304"/>
              </a:defRPr>
            </a:pPr>
            <a:r>
              <a:rPr sz="3200" b="1"/>
              <a:t>M</a:t>
            </a:r>
            <a:r>
              <a:rPr sz="3200" b="1">
                <a:solidFill>
                  <a:srgbClr val="4E170F"/>
                </a:solidFill>
              </a:rPr>
              <a:t>orning and night</a:t>
            </a:r>
            <a:r>
              <a:rPr sz="3200" b="1">
                <a:solidFill>
                  <a:srgbClr val="4E170F"/>
                </a:solidFill>
                <a:latin typeface="+mn-lt"/>
                <a:ea typeface="+mn-ea"/>
                <a:cs typeface="+mn-cs"/>
                <a:sym typeface="Helvetica"/>
              </a:rPr>
              <a:t>，</a:t>
            </a:r>
            <a:r>
              <a:rPr sz="3200" b="1">
                <a:solidFill>
                  <a:srgbClr val="4E170F"/>
                </a:solidFill>
              </a:rPr>
              <a:t>Mother Bird is</a:t>
            </a:r>
            <a:r>
              <a:rPr sz="3200" b="1">
                <a:solidFill>
                  <a:srgbClr val="00B050"/>
                </a:solidFill>
              </a:rPr>
              <a:t> there</a:t>
            </a:r>
            <a:endParaRPr sz="3200" b="1">
              <a:latin typeface="Calibri" panose="020F0502020204030204"/>
              <a:ea typeface="Calibri" panose="020F0502020204030204"/>
              <a:cs typeface="Calibri" panose="020F0502020204030204"/>
              <a:sym typeface="Calibri" panose="020F0502020204030204"/>
            </a:endParaRPr>
          </a:p>
          <a:p>
            <a:pPr>
              <a:lnSpc>
                <a:spcPct val="110000"/>
              </a:lnSpc>
              <a:defRPr sz="2800" i="1">
                <a:solidFill>
                  <a:srgbClr val="00B050"/>
                </a:solidFill>
                <a:latin typeface="Times New Roman" panose="02020603050405020304"/>
                <a:ea typeface="Times New Roman" panose="02020603050405020304"/>
                <a:cs typeface="Times New Roman" panose="02020603050405020304"/>
                <a:sym typeface="Times New Roman" panose="02020603050405020304"/>
              </a:defRPr>
            </a:pPr>
            <a:r>
              <a:rPr sz="3200" b="1"/>
              <a:t>U</a:t>
            </a:r>
            <a:r>
              <a:rPr sz="3200" b="1">
                <a:solidFill>
                  <a:srgbClr val="4E170F"/>
                </a:solidFill>
              </a:rPr>
              <a:t>ntil her baby’s old enough to leave the </a:t>
            </a:r>
            <a:r>
              <a:rPr sz="3200" b="1">
                <a:solidFill>
                  <a:srgbClr val="0070C0"/>
                </a:solidFill>
              </a:rPr>
              <a:t>nest</a:t>
            </a:r>
            <a:r>
              <a:rPr sz="3200" b="1">
                <a:solidFill>
                  <a:srgbClr val="4E170F"/>
                </a:solidFill>
              </a:rPr>
              <a:t>.</a:t>
            </a:r>
            <a:endParaRPr sz="3200" b="1">
              <a:latin typeface="Calibri" panose="020F0502020204030204"/>
              <a:ea typeface="Calibri" panose="020F0502020204030204"/>
              <a:cs typeface="Calibri" panose="020F0502020204030204"/>
              <a:sym typeface="Calibri" panose="020F0502020204030204"/>
            </a:endParaRPr>
          </a:p>
          <a:p>
            <a:pPr>
              <a:lnSpc>
                <a:spcPct val="110000"/>
              </a:lnSpc>
              <a:defRPr sz="2800" i="1">
                <a:solidFill>
                  <a:srgbClr val="00B050"/>
                </a:solidFill>
                <a:latin typeface="Times New Roman" panose="02020603050405020304"/>
                <a:ea typeface="Times New Roman" panose="02020603050405020304"/>
                <a:cs typeface="Times New Roman" panose="02020603050405020304"/>
                <a:sym typeface="Times New Roman" panose="02020603050405020304"/>
              </a:defRPr>
            </a:pPr>
            <a:r>
              <a:rPr sz="3200" b="1"/>
              <a:t>M</a:t>
            </a:r>
            <a:r>
              <a:rPr sz="3200" b="1">
                <a:solidFill>
                  <a:srgbClr val="4E170F"/>
                </a:solidFill>
              </a:rPr>
              <a:t>other Bird, with all her love and </a:t>
            </a:r>
            <a:r>
              <a:rPr sz="3200" b="1">
                <a:solidFill>
                  <a:srgbClr val="00B050"/>
                </a:solidFill>
              </a:rPr>
              <a:t>care</a:t>
            </a:r>
            <a:r>
              <a:rPr sz="3200" b="1">
                <a:solidFill>
                  <a:srgbClr val="4E170F"/>
                </a:solidFill>
              </a:rPr>
              <a:t>,</a:t>
            </a:r>
            <a:endParaRPr sz="3200" b="1">
              <a:latin typeface="Calibri" panose="020F0502020204030204"/>
              <a:ea typeface="Calibri" panose="020F0502020204030204"/>
              <a:cs typeface="Calibri" panose="020F0502020204030204"/>
              <a:sym typeface="Calibri" panose="020F0502020204030204"/>
            </a:endParaRPr>
          </a:p>
          <a:p>
            <a:pPr>
              <a:lnSpc>
                <a:spcPct val="110000"/>
              </a:lnSpc>
              <a:defRPr sz="2800" i="1">
                <a:solidFill>
                  <a:srgbClr val="00B050"/>
                </a:solidFill>
                <a:latin typeface="Times New Roman" panose="02020603050405020304"/>
                <a:ea typeface="Times New Roman" panose="02020603050405020304"/>
                <a:cs typeface="Times New Roman" panose="02020603050405020304"/>
                <a:sym typeface="Times New Roman" panose="02020603050405020304"/>
              </a:defRPr>
            </a:pPr>
            <a:r>
              <a:rPr sz="3200" b="1"/>
              <a:t>L</a:t>
            </a:r>
            <a:r>
              <a:rPr sz="3200" b="1">
                <a:solidFill>
                  <a:srgbClr val="4E170F"/>
                </a:solidFill>
              </a:rPr>
              <a:t>ongs to provide her baby with the </a:t>
            </a:r>
            <a:r>
              <a:rPr sz="3200" b="1">
                <a:solidFill>
                  <a:srgbClr val="0070C0"/>
                </a:solidFill>
              </a:rPr>
              <a:t>best</a:t>
            </a:r>
            <a:r>
              <a:rPr sz="3200" b="1">
                <a:solidFill>
                  <a:srgbClr val="4E170F"/>
                </a:solidFill>
              </a:rPr>
              <a:t>.</a:t>
            </a:r>
            <a:endParaRPr sz="3200" b="1">
              <a:latin typeface="Calibri" panose="020F0502020204030204"/>
              <a:ea typeface="Calibri" panose="020F0502020204030204"/>
              <a:cs typeface="Calibri" panose="020F0502020204030204"/>
              <a:sym typeface="Calibri" panose="020F0502020204030204"/>
            </a:endParaRPr>
          </a:p>
          <a:p>
            <a:pPr>
              <a:lnSpc>
                <a:spcPct val="110000"/>
              </a:lnSpc>
              <a:defRPr sz="2800" i="1">
                <a:solidFill>
                  <a:srgbClr val="00B050"/>
                </a:solidFill>
                <a:latin typeface="Times New Roman" panose="02020603050405020304"/>
                <a:ea typeface="Times New Roman" panose="02020603050405020304"/>
                <a:cs typeface="Times New Roman" panose="02020603050405020304"/>
                <a:sym typeface="Times New Roman" panose="02020603050405020304"/>
              </a:defRPr>
            </a:pPr>
            <a:r>
              <a:rPr sz="3200" b="1"/>
              <a:t>O</a:t>
            </a:r>
            <a:r>
              <a:rPr sz="3200" b="1">
                <a:solidFill>
                  <a:srgbClr val="4E170F"/>
                </a:solidFill>
              </a:rPr>
              <a:t>ften, she worries, from day to </a:t>
            </a:r>
            <a:r>
              <a:rPr sz="3200" b="1">
                <a:solidFill>
                  <a:srgbClr val="7030A0"/>
                </a:solidFill>
              </a:rPr>
              <a:t>day</a:t>
            </a:r>
            <a:r>
              <a:rPr sz="3200" b="1">
                <a:solidFill>
                  <a:srgbClr val="4E170F"/>
                </a:solidFill>
              </a:rPr>
              <a:t>-</a:t>
            </a:r>
            <a:endParaRPr sz="3200" b="1">
              <a:latin typeface="Calibri" panose="020F0502020204030204"/>
              <a:ea typeface="Calibri" panose="020F0502020204030204"/>
              <a:cs typeface="Calibri" panose="020F0502020204030204"/>
              <a:sym typeface="Calibri" panose="020F0502020204030204"/>
            </a:endParaRPr>
          </a:p>
          <a:p>
            <a:pPr>
              <a:lnSpc>
                <a:spcPct val="110000"/>
              </a:lnSpc>
              <a:defRPr sz="2800" i="1">
                <a:solidFill>
                  <a:srgbClr val="00B050"/>
                </a:solidFill>
                <a:latin typeface="Times New Roman" panose="02020603050405020304"/>
                <a:ea typeface="Times New Roman" panose="02020603050405020304"/>
                <a:cs typeface="Times New Roman" panose="02020603050405020304"/>
                <a:sym typeface="Times New Roman" panose="02020603050405020304"/>
              </a:defRPr>
            </a:pPr>
            <a:r>
              <a:rPr sz="3200" b="1"/>
              <a:t>V</a:t>
            </a:r>
            <a:r>
              <a:rPr sz="3200" b="1">
                <a:solidFill>
                  <a:srgbClr val="4E170F"/>
                </a:solidFill>
              </a:rPr>
              <a:t>ery soon her baby will be </a:t>
            </a:r>
            <a:r>
              <a:rPr sz="3200" b="1">
                <a:solidFill>
                  <a:srgbClr val="FF40FF"/>
                </a:solidFill>
              </a:rPr>
              <a:t>full-grown</a:t>
            </a:r>
            <a:r>
              <a:rPr sz="3200" b="1">
                <a:solidFill>
                  <a:srgbClr val="4E170F"/>
                </a:solidFill>
              </a:rPr>
              <a:t>.</a:t>
            </a:r>
            <a:endParaRPr sz="3200" b="1">
              <a:latin typeface="Calibri" panose="020F0502020204030204"/>
              <a:ea typeface="Calibri" panose="020F0502020204030204"/>
              <a:cs typeface="Calibri" panose="020F0502020204030204"/>
              <a:sym typeface="Calibri" panose="020F0502020204030204"/>
            </a:endParaRPr>
          </a:p>
          <a:p>
            <a:pPr>
              <a:lnSpc>
                <a:spcPct val="110000"/>
              </a:lnSpc>
              <a:defRPr sz="2800" i="1">
                <a:solidFill>
                  <a:srgbClr val="00B050"/>
                </a:solidFill>
                <a:latin typeface="Times New Roman" panose="02020603050405020304"/>
                <a:ea typeface="Times New Roman" panose="02020603050405020304"/>
                <a:cs typeface="Times New Roman" panose="02020603050405020304"/>
                <a:sym typeface="Times New Roman" panose="02020603050405020304"/>
              </a:defRPr>
            </a:pPr>
            <a:r>
              <a:rPr sz="3200" b="1"/>
              <a:t>E</a:t>
            </a:r>
            <a:r>
              <a:rPr sz="3200" b="1">
                <a:solidFill>
                  <a:srgbClr val="4E170F"/>
                </a:solidFill>
              </a:rPr>
              <a:t>xcitedly, it will jump </a:t>
            </a:r>
            <a:r>
              <a:rPr sz="3200" b="1">
                <a:solidFill>
                  <a:srgbClr val="7030A0"/>
                </a:solidFill>
              </a:rPr>
              <a:t>away</a:t>
            </a:r>
            <a:r>
              <a:rPr sz="3200" b="1">
                <a:solidFill>
                  <a:srgbClr val="4E170F"/>
                </a:solidFill>
              </a:rPr>
              <a:t>,</a:t>
            </a:r>
            <a:endParaRPr sz="3200" b="1">
              <a:latin typeface="Calibri" panose="020F0502020204030204"/>
              <a:ea typeface="Calibri" panose="020F0502020204030204"/>
              <a:cs typeface="Calibri" panose="020F0502020204030204"/>
              <a:sym typeface="Calibri" panose="020F0502020204030204"/>
            </a:endParaRPr>
          </a:p>
          <a:p>
            <a:pPr>
              <a:lnSpc>
                <a:spcPct val="110000"/>
              </a:lnSpc>
              <a:defRPr sz="2800" i="1">
                <a:solidFill>
                  <a:srgbClr val="00B050"/>
                </a:solidFill>
                <a:latin typeface="Times New Roman" panose="02020603050405020304"/>
                <a:ea typeface="Times New Roman" panose="02020603050405020304"/>
                <a:cs typeface="Times New Roman" panose="02020603050405020304"/>
                <a:sym typeface="Times New Roman" panose="02020603050405020304"/>
              </a:defRPr>
            </a:pPr>
            <a:r>
              <a:rPr sz="3200" b="1"/>
              <a:t>S</a:t>
            </a:r>
            <a:r>
              <a:rPr sz="3200" b="1">
                <a:solidFill>
                  <a:srgbClr val="4E170F"/>
                </a:solidFill>
              </a:rPr>
              <a:t>pread its wings and fly </a:t>
            </a:r>
            <a:r>
              <a:rPr sz="3200" b="1">
                <a:solidFill>
                  <a:srgbClr val="FF40FF"/>
                </a:solidFill>
              </a:rPr>
              <a:t>alone</a:t>
            </a:r>
            <a:r>
              <a:rPr sz="3200" b="1">
                <a:solidFill>
                  <a:srgbClr val="4E170F"/>
                </a:solidFill>
              </a:rPr>
              <a:t>.</a:t>
            </a:r>
            <a:endParaRPr sz="3200" b="1">
              <a:latin typeface="Calibri" panose="020F0502020204030204"/>
              <a:ea typeface="Calibri" panose="020F0502020204030204"/>
              <a:cs typeface="Calibri" panose="020F0502020204030204"/>
              <a:sym typeface="Calibri" panose="020F0502020204030204"/>
            </a:endParaRPr>
          </a:p>
          <a:p>
            <a:pPr>
              <a:lnSpc>
                <a:spcPct val="110000"/>
              </a:lnSpc>
              <a:defRPr sz="2800" i="1">
                <a:solidFill>
                  <a:srgbClr val="00B050"/>
                </a:solidFill>
                <a:latin typeface="Times New Roman" panose="02020603050405020304"/>
                <a:ea typeface="Times New Roman" panose="02020603050405020304"/>
                <a:cs typeface="Times New Roman" panose="02020603050405020304"/>
                <a:sym typeface="Times New Roman" panose="02020603050405020304"/>
              </a:defRPr>
            </a:pPr>
            <a:r>
              <a:rPr sz="3200" b="1"/>
              <a:t>Y</a:t>
            </a:r>
            <a:r>
              <a:rPr sz="3200" b="1">
                <a:solidFill>
                  <a:srgbClr val="4E170F"/>
                </a:solidFill>
              </a:rPr>
              <a:t>et, she knows, she must let it </a:t>
            </a:r>
            <a:r>
              <a:rPr sz="3200" b="1">
                <a:solidFill>
                  <a:srgbClr val="FF0000"/>
                </a:solidFill>
              </a:rPr>
              <a:t>fly</a:t>
            </a:r>
            <a:endParaRPr sz="3200" b="1">
              <a:latin typeface="Calibri" panose="020F0502020204030204"/>
              <a:ea typeface="Calibri" panose="020F0502020204030204"/>
              <a:cs typeface="Calibri" panose="020F0502020204030204"/>
              <a:sym typeface="Calibri" panose="020F0502020204030204"/>
            </a:endParaRPr>
          </a:p>
          <a:p>
            <a:pPr>
              <a:lnSpc>
                <a:spcPct val="110000"/>
              </a:lnSpc>
              <a:defRPr sz="2800" i="1">
                <a:solidFill>
                  <a:srgbClr val="00B050"/>
                </a:solidFill>
                <a:latin typeface="Times New Roman" panose="02020603050405020304"/>
                <a:ea typeface="Times New Roman" panose="02020603050405020304"/>
                <a:cs typeface="Times New Roman" panose="02020603050405020304"/>
                <a:sym typeface="Times New Roman" panose="02020603050405020304"/>
              </a:defRPr>
            </a:pPr>
            <a:r>
              <a:rPr sz="3200" b="1"/>
              <a:t>O</a:t>
            </a:r>
            <a:r>
              <a:rPr sz="3200" b="1">
                <a:solidFill>
                  <a:srgbClr val="4E170F"/>
                </a:solidFill>
              </a:rPr>
              <a:t>ver the hills and across the </a:t>
            </a:r>
            <a:r>
              <a:rPr sz="3200" b="1">
                <a:solidFill>
                  <a:srgbClr val="FF0000"/>
                </a:solidFill>
              </a:rPr>
              <a:t>sky</a:t>
            </a:r>
            <a:r>
              <a:rPr sz="3200" b="1">
                <a:solidFill>
                  <a:srgbClr val="4E170F"/>
                </a:solidFill>
              </a:rPr>
              <a:t>,</a:t>
            </a:r>
            <a:endParaRPr sz="3200" b="1">
              <a:latin typeface="Calibri" panose="020F0502020204030204"/>
              <a:ea typeface="Calibri" panose="020F0502020204030204"/>
              <a:cs typeface="Calibri" panose="020F0502020204030204"/>
              <a:sym typeface="Calibri" panose="020F0502020204030204"/>
            </a:endParaRPr>
          </a:p>
          <a:p>
            <a:pPr>
              <a:lnSpc>
                <a:spcPct val="110000"/>
              </a:lnSpc>
              <a:defRPr sz="2800" i="1">
                <a:solidFill>
                  <a:srgbClr val="00B050"/>
                </a:solidFill>
                <a:latin typeface="Times New Roman" panose="02020603050405020304"/>
                <a:ea typeface="Times New Roman" panose="02020603050405020304"/>
                <a:cs typeface="Times New Roman" panose="02020603050405020304"/>
                <a:sym typeface="Times New Roman" panose="02020603050405020304"/>
              </a:defRPr>
            </a:pPr>
            <a:r>
              <a:rPr sz="3200" b="1"/>
              <a:t>U</a:t>
            </a:r>
            <a:r>
              <a:rPr sz="3200" b="1">
                <a:solidFill>
                  <a:srgbClr val="4E170F"/>
                </a:solidFill>
              </a:rPr>
              <a:t>nder her careful, watching </a:t>
            </a:r>
            <a:r>
              <a:rPr sz="3200" b="1">
                <a:solidFill>
                  <a:srgbClr val="FF0000"/>
                </a:solidFill>
              </a:rPr>
              <a:t>eye</a:t>
            </a:r>
            <a:r>
              <a:rPr sz="3200" b="1">
                <a:solidFill>
                  <a:srgbClr val="4E170F"/>
                </a:solidFill>
              </a:rPr>
              <a:t>.</a:t>
            </a:r>
            <a:endParaRPr sz="3200" b="1">
              <a:solidFill>
                <a:srgbClr val="4E170F"/>
              </a:solidFill>
            </a:endParaRPr>
          </a:p>
        </p:txBody>
      </p:sp>
      <p:sp>
        <p:nvSpPr>
          <p:cNvPr id="653" name="Shape 653"/>
          <p:cNvSpPr/>
          <p:nvPr/>
        </p:nvSpPr>
        <p:spPr>
          <a:xfrm>
            <a:off x="370205" y="5349240"/>
            <a:ext cx="3443605" cy="521970"/>
          </a:xfrm>
          <a:prstGeom prst="rect">
            <a:avLst/>
          </a:prstGeom>
          <a:ln w="12700">
            <a:miter lim="400000"/>
          </a:ln>
        </p:spPr>
        <p:txBody>
          <a:bodyPr wrap="square" lIns="45719" rIns="45719">
            <a:spAutoFit/>
          </a:bodyPr>
          <a:lstStyle/>
          <a:p>
            <a:pPr algn="just">
              <a:defRPr sz="2800">
                <a:solidFill>
                  <a:srgbClr val="FF0000"/>
                </a:solidFill>
                <a:latin typeface="Rockwell" panose="02060603020205020403"/>
                <a:ea typeface="Rockwell" panose="02060603020205020403"/>
                <a:cs typeface="Rockwell" panose="02060603020205020403"/>
                <a:sym typeface="Rockwell" panose="02060603020205020403"/>
              </a:defRPr>
            </a:pPr>
            <a:r>
              <a:rPr sz="1800" b="1">
                <a:latin typeface="Comic Sans MS" panose="030F0702030302020204" pitchFamily="66" charset="0"/>
                <a:cs typeface="Comic Sans MS" panose="030F0702030302020204" pitchFamily="66" charset="0"/>
              </a:rPr>
              <a:t>MUM LOVES YOU</a:t>
            </a:r>
            <a:endParaRPr sz="1800" b="1">
              <a:latin typeface="Comic Sans MS" panose="030F0702030302020204" pitchFamily="66" charset="0"/>
              <a:cs typeface="Comic Sans MS" panose="030F0702030302020204" pitchFamily="66" charset="0"/>
            </a:endParaRPr>
          </a:p>
        </p:txBody>
      </p:sp>
    </p:spTree>
  </p:cSld>
  <p:clrMapOvr>
    <a:masterClrMapping/>
  </p:clrMapOvr>
  <p:transition spd="slow">
    <p:dissolve/>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3"/>
                                        </p:tgtEl>
                                        <p:attrNameLst>
                                          <p:attrName>style.visibility</p:attrName>
                                        </p:attrNameLst>
                                      </p:cBhvr>
                                      <p:to>
                                        <p:strVal val="visible"/>
                                      </p:to>
                                    </p:set>
                                    <p:animEffect transition="in" filter="blinds(horizontal)">
                                      <p:cBhvr>
                                        <p:cTn id="7" dur="500"/>
                                        <p:tgtEl>
                                          <p:spTgt spid="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p:nvPr/>
        </p:nvSpPr>
        <p:spPr>
          <a:xfrm>
            <a:off x="1457325" y="371475"/>
            <a:ext cx="9467215" cy="977265"/>
          </a:xfrm>
          <a:prstGeom prst="rect">
            <a:avLst/>
          </a:prstGeom>
          <a:ln w="12700">
            <a:miter lim="400000"/>
          </a:ln>
        </p:spPr>
        <p:txBody>
          <a:bodyPr wrap="square" lIns="45719" rIns="45719">
            <a:spAutoFit/>
          </a:bodyPr>
          <a:lstStyle/>
          <a:p>
            <a:pPr>
              <a:lnSpc>
                <a:spcPct val="90000"/>
              </a:lnSpc>
              <a:spcBef>
                <a:spcPts val="1200"/>
              </a:spcBef>
              <a:defRPr sz="3600" b="1">
                <a:solidFill>
                  <a:srgbClr val="002060"/>
                </a:solidFill>
                <a:latin typeface="Times New Roman" panose="02020603050405020304"/>
                <a:ea typeface="Times New Roman" panose="02020603050405020304"/>
                <a:cs typeface="Times New Roman" panose="02020603050405020304"/>
                <a:sym typeface="Times New Roman" panose="02020603050405020304"/>
              </a:defRPr>
            </a:pPr>
            <a:r>
              <a:rPr sz="3200" dirty="0">
                <a:solidFill>
                  <a:srgbClr val="0070C0"/>
                </a:solidFill>
              </a:rPr>
              <a:t>What Chinese poems about parents' love for their children can you think of?</a:t>
            </a:r>
            <a:endParaRPr sz="3200" dirty="0">
              <a:solidFill>
                <a:srgbClr val="0070C0"/>
              </a:solidFill>
            </a:endParaRPr>
          </a:p>
        </p:txBody>
      </p:sp>
      <p:sp>
        <p:nvSpPr>
          <p:cNvPr id="657" name="Shape 657"/>
          <p:cNvSpPr/>
          <p:nvPr/>
        </p:nvSpPr>
        <p:spPr>
          <a:xfrm>
            <a:off x="3483128" y="1948207"/>
            <a:ext cx="7771412" cy="4405369"/>
          </a:xfrm>
          <a:prstGeom prst="rect">
            <a:avLst/>
          </a:prstGeom>
          <a:ln w="12700">
            <a:miter lim="400000"/>
          </a:ln>
        </p:spPr>
        <p:txBody>
          <a:bodyPr lIns="45719" rIns="45719">
            <a:normAutofit/>
          </a:bodyPr>
          <a:lstStyle/>
          <a:p>
            <a:pPr algn="ctr">
              <a:lnSpc>
                <a:spcPct val="120000"/>
              </a:lnSpc>
              <a:spcBef>
                <a:spcPts val="1200"/>
              </a:spcBef>
              <a:defRPr sz="3600" b="1">
                <a:solidFill>
                  <a:srgbClr val="17375E"/>
                </a:solidFill>
                <a:effectLst>
                  <a:outerShdw blurRad="38100" dist="38100" dir="2700000" rotWithShape="0">
                    <a:srgbClr val="000000">
                      <a:alpha val="43137"/>
                    </a:srgbClr>
                  </a:outerShdw>
                </a:effectLst>
                <a:latin typeface="华文新魏" panose="02010800040101010101" charset="-122"/>
                <a:ea typeface="华文新魏" panose="02010800040101010101" charset="-122"/>
                <a:cs typeface="华文新魏" panose="02010800040101010101" charset="-122"/>
                <a:sym typeface="华文新魏" panose="02010800040101010101" charset="-122"/>
              </a:defRPr>
            </a:pPr>
            <a:r>
              <a:rPr lang="en-US" sz="3200" dirty="0">
                <a:effectLst/>
                <a:latin typeface="仿宋" panose="02010609060101010101" charset="-122"/>
                <a:ea typeface="仿宋" panose="02010609060101010101" charset="-122"/>
                <a:cs typeface="仿宋" panose="02010609060101010101" charset="-122"/>
                <a:sym typeface="仿宋" panose="02010609060101010101" charset="-122"/>
              </a:rPr>
              <a:t>   </a:t>
            </a:r>
            <a:r>
              <a:rPr sz="3200" dirty="0">
                <a:effectLst/>
                <a:latin typeface="仿宋" panose="02010609060101010101" charset="-122"/>
                <a:ea typeface="仿宋" panose="02010609060101010101" charset="-122"/>
                <a:cs typeface="仿宋" panose="02010609060101010101" charset="-122"/>
                <a:sym typeface="仿宋" panose="02010609060101010101" charset="-122"/>
              </a:rPr>
              <a:t>《</a:t>
            </a:r>
            <a:r>
              <a:rPr sz="3200" dirty="0" err="1">
                <a:effectLst/>
                <a:latin typeface="仿宋" panose="02010609060101010101" charset="-122"/>
                <a:ea typeface="仿宋" panose="02010609060101010101" charset="-122"/>
                <a:cs typeface="仿宋" panose="02010609060101010101" charset="-122"/>
                <a:sym typeface="仿宋" panose="02010609060101010101" charset="-122"/>
              </a:rPr>
              <a:t>游子吟</a:t>
            </a:r>
            <a:r>
              <a:rPr sz="3200" dirty="0">
                <a:effectLst/>
                <a:latin typeface="仿宋" panose="02010609060101010101" charset="-122"/>
                <a:ea typeface="仿宋" panose="02010609060101010101" charset="-122"/>
                <a:cs typeface="仿宋" panose="02010609060101010101" charset="-122"/>
                <a:sym typeface="仿宋" panose="02010609060101010101" charset="-122"/>
              </a:rPr>
              <a:t>》 </a:t>
            </a:r>
            <a:endParaRPr sz="1800" dirty="0">
              <a:effectLst/>
              <a:latin typeface="Calibri" panose="020F0502020204030204"/>
              <a:ea typeface="Calibri" panose="020F0502020204030204"/>
              <a:cs typeface="Calibri" panose="020F0502020204030204"/>
              <a:sym typeface="Calibri" panose="020F0502020204030204"/>
            </a:endParaRPr>
          </a:p>
          <a:p>
            <a:pPr algn="ctr">
              <a:lnSpc>
                <a:spcPct val="120000"/>
              </a:lnSpc>
              <a:spcBef>
                <a:spcPts val="1200"/>
              </a:spcBef>
              <a:defRPr sz="3600" b="1">
                <a:effectLst>
                  <a:outerShdw blurRad="38100" dist="38100" dir="2700000" rotWithShape="0">
                    <a:srgbClr val="000000">
                      <a:alpha val="43137"/>
                    </a:srgbClr>
                  </a:outerShdw>
                </a:effectLst>
                <a:latin typeface="华文新魏" panose="02010800040101010101" charset="-122"/>
                <a:ea typeface="华文新魏" panose="02010800040101010101" charset="-122"/>
                <a:cs typeface="华文新魏" panose="02010800040101010101" charset="-122"/>
                <a:sym typeface="华文新魏" panose="02010800040101010101" charset="-122"/>
              </a:defRPr>
            </a:pPr>
            <a:r>
              <a:rPr lang="en-US" sz="3200" dirty="0" err="1">
                <a:effectLst/>
                <a:latin typeface="仿宋" panose="02010609060101010101" charset="-122"/>
                <a:ea typeface="仿宋" panose="02010609060101010101" charset="-122"/>
                <a:cs typeface="仿宋" panose="02010609060101010101" charset="-122"/>
                <a:sym typeface="仿宋" panose="02010609060101010101" charset="-122"/>
              </a:rPr>
              <a:t>   </a:t>
            </a:r>
            <a:r>
              <a:rPr sz="3200" dirty="0" err="1">
                <a:effectLst/>
                <a:latin typeface="仿宋" panose="02010609060101010101" charset="-122"/>
                <a:ea typeface="仿宋" panose="02010609060101010101" charset="-122"/>
                <a:cs typeface="仿宋" panose="02010609060101010101" charset="-122"/>
                <a:sym typeface="仿宋" panose="02010609060101010101" charset="-122"/>
              </a:rPr>
              <a:t>唐</a:t>
            </a:r>
            <a:r>
              <a:rPr sz="3200" dirty="0" err="1">
                <a:effectLst/>
              </a:rPr>
              <a:t>·</a:t>
            </a:r>
            <a:r>
              <a:rPr sz="3200" dirty="0" err="1">
                <a:effectLst/>
                <a:latin typeface="仿宋" panose="02010609060101010101" charset="-122"/>
                <a:ea typeface="仿宋" panose="02010609060101010101" charset="-122"/>
                <a:cs typeface="仿宋" panose="02010609060101010101" charset="-122"/>
                <a:sym typeface="仿宋" panose="02010609060101010101" charset="-122"/>
              </a:rPr>
              <a:t>孟郊</a:t>
            </a:r>
            <a:endParaRPr sz="1800" dirty="0">
              <a:effectLst/>
              <a:latin typeface="Calibri" panose="020F0502020204030204"/>
              <a:ea typeface="Calibri" panose="020F0502020204030204"/>
              <a:cs typeface="Calibri" panose="020F0502020204030204"/>
              <a:sym typeface="Calibri" panose="020F0502020204030204"/>
            </a:endParaRPr>
          </a:p>
          <a:p>
            <a:pPr algn="ctr">
              <a:lnSpc>
                <a:spcPts val="4300"/>
              </a:lnSpc>
              <a:spcBef>
                <a:spcPts val="1200"/>
              </a:spcBef>
              <a:defRPr sz="3600" b="1">
                <a:effectLst>
                  <a:outerShdw blurRad="38100" dist="38100" dir="2700000" rotWithShape="0">
                    <a:srgbClr val="000000">
                      <a:alpha val="43137"/>
                    </a:srgbClr>
                  </a:outerShdw>
                </a:effectLst>
                <a:latin typeface="华文新魏" panose="02010800040101010101" charset="-122"/>
                <a:ea typeface="华文新魏" panose="02010800040101010101" charset="-122"/>
                <a:cs typeface="华文新魏" panose="02010800040101010101" charset="-122"/>
                <a:sym typeface="华文新魏" panose="02010800040101010101" charset="-122"/>
              </a:defRPr>
            </a:pPr>
            <a:r>
              <a:rPr sz="3200" dirty="0">
                <a:effectLst/>
                <a:latin typeface="仿宋" panose="02010609060101010101" charset="-122"/>
                <a:ea typeface="仿宋" panose="02010609060101010101" charset="-122"/>
                <a:cs typeface="仿宋" panose="02010609060101010101" charset="-122"/>
                <a:sym typeface="仿宋" panose="02010609060101010101" charset="-122"/>
              </a:rPr>
              <a:t>     </a:t>
            </a:r>
            <a:r>
              <a:rPr sz="3200" dirty="0" err="1">
                <a:effectLst/>
                <a:latin typeface="仿宋" panose="02010609060101010101" charset="-122"/>
                <a:ea typeface="仿宋" panose="02010609060101010101" charset="-122"/>
                <a:cs typeface="仿宋" panose="02010609060101010101" charset="-122"/>
                <a:sym typeface="仿宋" panose="02010609060101010101" charset="-122"/>
              </a:rPr>
              <a:t>慈母手中线，游子身上衣</a:t>
            </a:r>
            <a:r>
              <a:rPr sz="3200" dirty="0">
                <a:effectLst/>
                <a:latin typeface="仿宋" panose="02010609060101010101" charset="-122"/>
                <a:ea typeface="仿宋" panose="02010609060101010101" charset="-122"/>
                <a:cs typeface="仿宋" panose="02010609060101010101" charset="-122"/>
                <a:sym typeface="仿宋" panose="02010609060101010101" charset="-122"/>
              </a:rPr>
              <a:t>。</a:t>
            </a:r>
            <a:endParaRPr sz="3200" dirty="0">
              <a:effectLst/>
              <a:latin typeface="仿宋" panose="02010609060101010101" charset="-122"/>
              <a:ea typeface="仿宋" panose="02010609060101010101" charset="-122"/>
              <a:cs typeface="仿宋" panose="02010609060101010101" charset="-122"/>
              <a:sym typeface="仿宋" panose="02010609060101010101" charset="-122"/>
            </a:endParaRPr>
          </a:p>
          <a:p>
            <a:pPr algn="ctr">
              <a:lnSpc>
                <a:spcPts val="4300"/>
              </a:lnSpc>
              <a:spcBef>
                <a:spcPts val="1200"/>
              </a:spcBef>
              <a:defRPr sz="3600" b="1">
                <a:effectLst>
                  <a:outerShdw blurRad="38100" dist="38100" dir="2700000" rotWithShape="0">
                    <a:srgbClr val="000000">
                      <a:alpha val="43137"/>
                    </a:srgbClr>
                  </a:outerShdw>
                </a:effectLst>
                <a:latin typeface="华文新魏" panose="02010800040101010101" charset="-122"/>
                <a:ea typeface="华文新魏" panose="02010800040101010101" charset="-122"/>
                <a:cs typeface="华文新魏" panose="02010800040101010101" charset="-122"/>
                <a:sym typeface="华文新魏" panose="02010800040101010101" charset="-122"/>
              </a:defRPr>
            </a:pPr>
            <a:r>
              <a:rPr sz="3200" dirty="0">
                <a:effectLst/>
              </a:rPr>
              <a:t>     </a:t>
            </a:r>
            <a:r>
              <a:rPr lang="en-US" sz="3200" dirty="0">
                <a:effectLst/>
              </a:rPr>
              <a:t>     </a:t>
            </a:r>
            <a:r>
              <a:rPr sz="3200" dirty="0" err="1">
                <a:effectLst/>
                <a:latin typeface="仿宋" panose="02010609060101010101" charset="-122"/>
                <a:ea typeface="仿宋" panose="02010609060101010101" charset="-122"/>
                <a:cs typeface="仿宋" panose="02010609060101010101" charset="-122"/>
                <a:sym typeface="仿宋" panose="02010609060101010101" charset="-122"/>
              </a:rPr>
              <a:t>临行密密缝，意恐迟迟归</a:t>
            </a:r>
            <a:r>
              <a:rPr sz="3200" dirty="0">
                <a:effectLst/>
                <a:latin typeface="仿宋" panose="02010609060101010101" charset="-122"/>
                <a:ea typeface="仿宋" panose="02010609060101010101" charset="-122"/>
                <a:cs typeface="仿宋" panose="02010609060101010101" charset="-122"/>
                <a:sym typeface="仿宋" panose="02010609060101010101" charset="-122"/>
              </a:rPr>
              <a:t>。</a:t>
            </a:r>
            <a:endParaRPr sz="3200" dirty="0">
              <a:effectLst/>
              <a:latin typeface="仿宋" panose="02010609060101010101" charset="-122"/>
              <a:ea typeface="仿宋" panose="02010609060101010101" charset="-122"/>
              <a:cs typeface="仿宋" panose="02010609060101010101" charset="-122"/>
              <a:sym typeface="仿宋" panose="02010609060101010101" charset="-122"/>
            </a:endParaRPr>
          </a:p>
          <a:p>
            <a:pPr algn="ctr">
              <a:lnSpc>
                <a:spcPts val="4300"/>
              </a:lnSpc>
              <a:spcBef>
                <a:spcPts val="1200"/>
              </a:spcBef>
              <a:defRPr sz="3600" b="1">
                <a:effectLst>
                  <a:outerShdw blurRad="38100" dist="38100" dir="2700000" rotWithShape="0">
                    <a:srgbClr val="000000">
                      <a:alpha val="43137"/>
                    </a:srgbClr>
                  </a:outerShdw>
                </a:effectLst>
                <a:latin typeface="华文新魏" panose="02010800040101010101" charset="-122"/>
                <a:ea typeface="华文新魏" panose="02010800040101010101" charset="-122"/>
                <a:cs typeface="华文新魏" panose="02010800040101010101" charset="-122"/>
                <a:sym typeface="华文新魏" panose="02010800040101010101" charset="-122"/>
              </a:defRPr>
            </a:pPr>
            <a:r>
              <a:rPr sz="3200" dirty="0">
                <a:effectLst/>
                <a:latin typeface="仿宋" panose="02010609060101010101" charset="-122"/>
                <a:ea typeface="仿宋" panose="02010609060101010101" charset="-122"/>
                <a:cs typeface="仿宋" panose="02010609060101010101" charset="-122"/>
                <a:sym typeface="仿宋" panose="02010609060101010101" charset="-122"/>
              </a:rPr>
              <a:t>     </a:t>
            </a:r>
            <a:r>
              <a:rPr sz="3200" dirty="0" err="1">
                <a:effectLst/>
                <a:latin typeface="仿宋" panose="02010609060101010101" charset="-122"/>
                <a:ea typeface="仿宋" panose="02010609060101010101" charset="-122"/>
                <a:cs typeface="仿宋" panose="02010609060101010101" charset="-122"/>
                <a:sym typeface="仿宋" panose="02010609060101010101" charset="-122"/>
              </a:rPr>
              <a:t>谁言寸草心，报得三春晖</a:t>
            </a:r>
            <a:r>
              <a:rPr sz="3200" dirty="0">
                <a:effectLst/>
                <a:latin typeface="仿宋" panose="02010609060101010101" charset="-122"/>
                <a:ea typeface="仿宋" panose="02010609060101010101" charset="-122"/>
                <a:cs typeface="仿宋" panose="02010609060101010101" charset="-122"/>
                <a:sym typeface="仿宋" panose="02010609060101010101" charset="-122"/>
              </a:rPr>
              <a:t>。</a:t>
            </a:r>
            <a:br>
              <a:rPr sz="3200" dirty="0">
                <a:effectLst/>
                <a:latin typeface="仿宋" panose="02010609060101010101" charset="-122"/>
                <a:ea typeface="仿宋" panose="02010609060101010101" charset="-122"/>
                <a:cs typeface="仿宋" panose="02010609060101010101" charset="-122"/>
                <a:sym typeface="仿宋" panose="02010609060101010101" charset="-122"/>
              </a:rPr>
            </a:br>
            <a:r>
              <a:rPr sz="3200" dirty="0">
                <a:effectLst/>
                <a:latin typeface="仿宋" panose="02010609060101010101" charset="-122"/>
                <a:ea typeface="仿宋" panose="02010609060101010101" charset="-122"/>
                <a:cs typeface="仿宋" panose="02010609060101010101" charset="-122"/>
                <a:sym typeface="仿宋" panose="02010609060101010101" charset="-122"/>
              </a:rPr>
              <a:t>　</a:t>
            </a:r>
            <a:endParaRPr sz="3200" dirty="0">
              <a:effectLst/>
              <a:latin typeface="仿宋" panose="02010609060101010101" charset="-122"/>
              <a:ea typeface="仿宋" panose="02010609060101010101" charset="-122"/>
              <a:cs typeface="仿宋" panose="02010609060101010101" charset="-122"/>
              <a:sym typeface="仿宋" panose="02010609060101010101" charset="-122"/>
            </a:endParaRPr>
          </a:p>
        </p:txBody>
      </p:sp>
      <p:pic>
        <p:nvPicPr>
          <p:cNvPr id="658" name="image15.png"/>
          <p:cNvPicPr>
            <a:picLocks noChangeAspect="1"/>
          </p:cNvPicPr>
          <p:nvPr/>
        </p:nvPicPr>
        <p:blipFill>
          <a:blip r:embed="rId1"/>
          <a:srcRect b="1"/>
          <a:stretch>
            <a:fillRect/>
          </a:stretch>
        </p:blipFill>
        <p:spPr>
          <a:xfrm>
            <a:off x="509905" y="1520825"/>
            <a:ext cx="3348355" cy="4739640"/>
          </a:xfrm>
          <a:custGeom>
            <a:avLst/>
            <a:gdLst/>
            <a:ahLst/>
            <a:cxnLst>
              <a:cxn ang="0">
                <a:pos x="wd2" y="hd2"/>
              </a:cxn>
              <a:cxn ang="5400000">
                <a:pos x="wd2" y="hd2"/>
              </a:cxn>
              <a:cxn ang="10800000">
                <a:pos x="wd2" y="hd2"/>
              </a:cxn>
              <a:cxn ang="16200000">
                <a:pos x="wd2" y="hd2"/>
              </a:cxn>
            </a:cxnLst>
            <a:rect l="0" t="0" r="r" b="b"/>
            <a:pathLst>
              <a:path w="21600" h="21600" extrusionOk="0">
                <a:moveTo>
                  <a:pt x="3601" y="0"/>
                </a:moveTo>
                <a:cubicBezTo>
                  <a:pt x="1613" y="0"/>
                  <a:pt x="0" y="1139"/>
                  <a:pt x="0" y="2544"/>
                </a:cubicBezTo>
                <a:lnTo>
                  <a:pt x="0" y="19056"/>
                </a:lnTo>
                <a:cubicBezTo>
                  <a:pt x="0" y="20461"/>
                  <a:pt x="1613" y="21600"/>
                  <a:pt x="3601" y="21600"/>
                </a:cubicBezTo>
                <a:lnTo>
                  <a:pt x="17999" y="21600"/>
                </a:lnTo>
                <a:cubicBezTo>
                  <a:pt x="19987" y="21600"/>
                  <a:pt x="21600" y="20461"/>
                  <a:pt x="21600" y="19056"/>
                </a:cubicBezTo>
                <a:lnTo>
                  <a:pt x="21600" y="2544"/>
                </a:lnTo>
                <a:cubicBezTo>
                  <a:pt x="21600" y="1139"/>
                  <a:pt x="19987" y="0"/>
                  <a:pt x="17999" y="0"/>
                </a:cubicBezTo>
                <a:lnTo>
                  <a:pt x="3601" y="0"/>
                </a:lnTo>
                <a:close/>
              </a:path>
            </a:pathLst>
          </a:custGeom>
          <a:ln w="12700">
            <a:miter lim="400000"/>
            <a:headEnd/>
            <a:tailEnd/>
          </a:ln>
          <a:effectLst>
            <a:outerShdw blurRad="76200" dist="38100" dir="7800000" rotWithShape="0">
              <a:srgbClr val="000000">
                <a:alpha val="40000"/>
              </a:srgbClr>
            </a:outerShdw>
          </a:effectLst>
        </p:spPr>
      </p:pic>
    </p:spTree>
  </p:cSld>
  <p:clrMapOvr>
    <a:masterClrMapping/>
  </p:clrMapOvr>
  <p:transition spd="slow">
    <p:dissolve/>
  </p:transition>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657">
                                            <p:txEl>
                                              <p:pRg st="0" end="0"/>
                                            </p:txEl>
                                          </p:spTgt>
                                        </p:tgtEl>
                                        <p:attrNameLst>
                                          <p:attrName>style.visibility</p:attrName>
                                        </p:attrNameLst>
                                      </p:cBhvr>
                                      <p:to>
                                        <p:strVal val="visible"/>
                                      </p:to>
                                    </p:set>
                                    <p:anim calcmode="lin" valueType="num">
                                      <p:cBhvr>
                                        <p:cTn id="7" dur="1000" fill="hold"/>
                                        <p:tgtEl>
                                          <p:spTgt spid="65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57">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3" presetClass="entr" presetSubtype="16" fill="hold" grpId="1" nodeType="afterEffect">
                                  <p:stCondLst>
                                    <p:cond delay="0"/>
                                  </p:stCondLst>
                                  <p:childTnLst>
                                    <p:set>
                                      <p:cBhvr>
                                        <p:cTn id="11" dur="indefinite" fill="hold"/>
                                        <p:tgtEl>
                                          <p:spTgt spid="657">
                                            <p:txEl>
                                              <p:pRg st="1" end="1"/>
                                            </p:txEl>
                                          </p:spTgt>
                                        </p:tgtEl>
                                        <p:attrNameLst>
                                          <p:attrName>style.visibility</p:attrName>
                                        </p:attrNameLst>
                                      </p:cBhvr>
                                      <p:to>
                                        <p:strVal val="visible"/>
                                      </p:to>
                                    </p:set>
                                    <p:anim calcmode="lin" valueType="num">
                                      <p:cBhvr>
                                        <p:cTn id="12" dur="1000" fill="hold"/>
                                        <p:tgtEl>
                                          <p:spTgt spid="657">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657">
                                            <p:txEl>
                                              <p:pRg st="1" end="1"/>
                                            </p:txEl>
                                          </p:spTgt>
                                        </p:tgtEl>
                                        <p:attrNameLst>
                                          <p:attrName>ppt_h</p:attrName>
                                        </p:attrNameLst>
                                      </p:cBhvr>
                                      <p:tavLst>
                                        <p:tav tm="0">
                                          <p:val>
                                            <p:fltVal val="0"/>
                                          </p:val>
                                        </p:tav>
                                        <p:tav tm="100000">
                                          <p:val>
                                            <p:strVal val="#ppt_h"/>
                                          </p:val>
                                        </p:tav>
                                      </p:tavLst>
                                    </p:anim>
                                  </p:childTnLst>
                                </p:cTn>
                              </p:par>
                            </p:childTnLst>
                          </p:cTn>
                        </p:par>
                        <p:par>
                          <p:cTn id="14" fill="hold">
                            <p:stCondLst>
                              <p:cond delay="2000"/>
                            </p:stCondLst>
                            <p:childTnLst>
                              <p:par>
                                <p:cTn id="15" presetID="23" presetClass="entr" presetSubtype="16" fill="hold" grpId="1" nodeType="afterEffect">
                                  <p:stCondLst>
                                    <p:cond delay="0"/>
                                  </p:stCondLst>
                                  <p:childTnLst>
                                    <p:set>
                                      <p:cBhvr>
                                        <p:cTn id="16" dur="indefinite" fill="hold"/>
                                        <p:tgtEl>
                                          <p:spTgt spid="657">
                                            <p:txEl>
                                              <p:pRg st="2" end="2"/>
                                            </p:txEl>
                                          </p:spTgt>
                                        </p:tgtEl>
                                        <p:attrNameLst>
                                          <p:attrName>style.visibility</p:attrName>
                                        </p:attrNameLst>
                                      </p:cBhvr>
                                      <p:to>
                                        <p:strVal val="visible"/>
                                      </p:to>
                                    </p:set>
                                    <p:anim calcmode="lin" valueType="num">
                                      <p:cBhvr>
                                        <p:cTn id="17" dur="1000" fill="hold"/>
                                        <p:tgtEl>
                                          <p:spTgt spid="657">
                                            <p:txEl>
                                              <p:pRg st="2" end="2"/>
                                            </p:txEl>
                                          </p:spTgt>
                                        </p:tgtEl>
                                        <p:attrNameLst>
                                          <p:attrName>ppt_w</p:attrName>
                                        </p:attrNameLst>
                                      </p:cBhvr>
                                      <p:tavLst>
                                        <p:tav tm="0">
                                          <p:val>
                                            <p:fltVal val="0"/>
                                          </p:val>
                                        </p:tav>
                                        <p:tav tm="100000">
                                          <p:val>
                                            <p:strVal val="#ppt_w"/>
                                          </p:val>
                                        </p:tav>
                                      </p:tavLst>
                                    </p:anim>
                                    <p:anim calcmode="lin" valueType="num">
                                      <p:cBhvr>
                                        <p:cTn id="18" dur="1000" fill="hold"/>
                                        <p:tgtEl>
                                          <p:spTgt spid="657">
                                            <p:txEl>
                                              <p:pRg st="2" end="2"/>
                                            </p:txEl>
                                          </p:spTgt>
                                        </p:tgtEl>
                                        <p:attrNameLst>
                                          <p:attrName>ppt_h</p:attrName>
                                        </p:attrNameLst>
                                      </p:cBhvr>
                                      <p:tavLst>
                                        <p:tav tm="0">
                                          <p:val>
                                            <p:fltVal val="0"/>
                                          </p:val>
                                        </p:tav>
                                        <p:tav tm="100000">
                                          <p:val>
                                            <p:strVal val="#ppt_h"/>
                                          </p:val>
                                        </p:tav>
                                      </p:tavLst>
                                    </p:anim>
                                  </p:childTnLst>
                                </p:cTn>
                              </p:par>
                            </p:childTnLst>
                          </p:cTn>
                        </p:par>
                        <p:par>
                          <p:cTn id="19" fill="hold">
                            <p:stCondLst>
                              <p:cond delay="3000"/>
                            </p:stCondLst>
                            <p:childTnLst>
                              <p:par>
                                <p:cTn id="20" presetID="23" presetClass="entr" presetSubtype="16" fill="hold" grpId="1" nodeType="afterEffect">
                                  <p:stCondLst>
                                    <p:cond delay="0"/>
                                  </p:stCondLst>
                                  <p:childTnLst>
                                    <p:set>
                                      <p:cBhvr>
                                        <p:cTn id="21" dur="indefinite" fill="hold"/>
                                        <p:tgtEl>
                                          <p:spTgt spid="657">
                                            <p:txEl>
                                              <p:pRg st="3" end="3"/>
                                            </p:txEl>
                                          </p:spTgt>
                                        </p:tgtEl>
                                        <p:attrNameLst>
                                          <p:attrName>style.visibility</p:attrName>
                                        </p:attrNameLst>
                                      </p:cBhvr>
                                      <p:to>
                                        <p:strVal val="visible"/>
                                      </p:to>
                                    </p:set>
                                    <p:anim calcmode="lin" valueType="num">
                                      <p:cBhvr>
                                        <p:cTn id="22" dur="1000" fill="hold"/>
                                        <p:tgtEl>
                                          <p:spTgt spid="657">
                                            <p:txEl>
                                              <p:pRg st="3" end="3"/>
                                            </p:txEl>
                                          </p:spTgt>
                                        </p:tgtEl>
                                        <p:attrNameLst>
                                          <p:attrName>ppt_w</p:attrName>
                                        </p:attrNameLst>
                                      </p:cBhvr>
                                      <p:tavLst>
                                        <p:tav tm="0">
                                          <p:val>
                                            <p:fltVal val="0"/>
                                          </p:val>
                                        </p:tav>
                                        <p:tav tm="100000">
                                          <p:val>
                                            <p:strVal val="#ppt_w"/>
                                          </p:val>
                                        </p:tav>
                                      </p:tavLst>
                                    </p:anim>
                                    <p:anim calcmode="lin" valueType="num">
                                      <p:cBhvr>
                                        <p:cTn id="23" dur="1000" fill="hold"/>
                                        <p:tgtEl>
                                          <p:spTgt spid="657">
                                            <p:txEl>
                                              <p:pRg st="3" end="3"/>
                                            </p:txEl>
                                          </p:spTgt>
                                        </p:tgtEl>
                                        <p:attrNameLst>
                                          <p:attrName>ppt_h</p:attrName>
                                        </p:attrNameLst>
                                      </p:cBhvr>
                                      <p:tavLst>
                                        <p:tav tm="0">
                                          <p:val>
                                            <p:fltVal val="0"/>
                                          </p:val>
                                        </p:tav>
                                        <p:tav tm="100000">
                                          <p:val>
                                            <p:strVal val="#ppt_h"/>
                                          </p:val>
                                        </p:tav>
                                      </p:tavLst>
                                    </p:anim>
                                  </p:childTnLst>
                                </p:cTn>
                              </p:par>
                            </p:childTnLst>
                          </p:cTn>
                        </p:par>
                        <p:par>
                          <p:cTn id="24" fill="hold">
                            <p:stCondLst>
                              <p:cond delay="4000"/>
                            </p:stCondLst>
                            <p:childTnLst>
                              <p:par>
                                <p:cTn id="25" presetID="23" presetClass="entr" presetSubtype="16" fill="hold" grpId="1" nodeType="afterEffect">
                                  <p:stCondLst>
                                    <p:cond delay="0"/>
                                  </p:stCondLst>
                                  <p:childTnLst>
                                    <p:set>
                                      <p:cBhvr>
                                        <p:cTn id="26" dur="indefinite" fill="hold"/>
                                        <p:tgtEl>
                                          <p:spTgt spid="657">
                                            <p:txEl>
                                              <p:pRg st="4" end="4"/>
                                            </p:txEl>
                                          </p:spTgt>
                                        </p:tgtEl>
                                        <p:attrNameLst>
                                          <p:attrName>style.visibility</p:attrName>
                                        </p:attrNameLst>
                                      </p:cBhvr>
                                      <p:to>
                                        <p:strVal val="visible"/>
                                      </p:to>
                                    </p:set>
                                    <p:anim calcmode="lin" valueType="num">
                                      <p:cBhvr>
                                        <p:cTn id="27" dur="1000" fill="hold"/>
                                        <p:tgtEl>
                                          <p:spTgt spid="657">
                                            <p:txEl>
                                              <p:pRg st="4" end="4"/>
                                            </p:txEl>
                                          </p:spTgt>
                                        </p:tgtEl>
                                        <p:attrNameLst>
                                          <p:attrName>ppt_w</p:attrName>
                                        </p:attrNameLst>
                                      </p:cBhvr>
                                      <p:tavLst>
                                        <p:tav tm="0">
                                          <p:val>
                                            <p:fltVal val="0"/>
                                          </p:val>
                                        </p:tav>
                                        <p:tav tm="100000">
                                          <p:val>
                                            <p:strVal val="#ppt_w"/>
                                          </p:val>
                                        </p:tav>
                                      </p:tavLst>
                                    </p:anim>
                                    <p:anim calcmode="lin" valueType="num">
                                      <p:cBhvr>
                                        <p:cTn id="28" dur="1000" fill="hold"/>
                                        <p:tgtEl>
                                          <p:spTgt spid="657">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1" bldLvl="5" animBg="1" advAuto="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80185" y="5588635"/>
            <a:ext cx="8595360" cy="645160"/>
          </a:xfrm>
          <a:prstGeom prst="rect">
            <a:avLst/>
          </a:prstGeom>
          <a:solidFill>
            <a:srgbClr val="FFC000"/>
          </a:solidFill>
        </p:spPr>
        <p:txBody>
          <a:bodyPr wrap="square">
            <a:spAutoFit/>
          </a:bodyPr>
          <a:lstStyle/>
          <a:p>
            <a:pPr fontAlgn="auto">
              <a:spcBef>
                <a:spcPts val="0"/>
              </a:spcBef>
              <a:spcAft>
                <a:spcPts val="0"/>
              </a:spcAft>
              <a:defRPr/>
            </a:pPr>
            <a:r>
              <a:rPr kumimoji="1" lang="en-US" altLang="zh-CN" sz="3600" b="1" dirty="0">
                <a:solidFill>
                  <a:schemeClr val="tx1"/>
                </a:solidFill>
                <a:latin typeface="Times New Roman" panose="02020603050405020304"/>
                <a:ea typeface="+mn-ea"/>
                <a:cs typeface="Times New Roman" panose="02020603050405020304"/>
              </a:rPr>
              <a:t>What similarities do the two poems have?</a:t>
            </a:r>
            <a:endParaRPr kumimoji="1" lang="en-US" altLang="zh-CN" sz="3600" b="1" dirty="0">
              <a:solidFill>
                <a:schemeClr val="tx1"/>
              </a:solidFill>
              <a:latin typeface="Times New Roman" panose="02020603050405020304"/>
              <a:ea typeface="+mn-ea"/>
              <a:cs typeface="Times New Roman" panose="02020603050405020304"/>
            </a:endParaRPr>
          </a:p>
        </p:txBody>
      </p:sp>
      <p:sp>
        <p:nvSpPr>
          <p:cNvPr id="20484" name="文本框 3"/>
          <p:cNvSpPr txBox="1">
            <a:spLocks noChangeArrowheads="1"/>
          </p:cNvSpPr>
          <p:nvPr/>
        </p:nvSpPr>
        <p:spPr bwMode="auto">
          <a:xfrm>
            <a:off x="2868613" y="1209675"/>
            <a:ext cx="5797550" cy="645160"/>
          </a:xfrm>
          <a:prstGeom prst="rect">
            <a:avLst/>
          </a:prstGeom>
          <a:noFill/>
          <a:ln w="9525">
            <a:noFill/>
            <a:miter lim="800000"/>
          </a:ln>
        </p:spPr>
        <p:txBody>
          <a:bodyPr>
            <a:spAutoFit/>
          </a:bodyPr>
          <a:lstStyle/>
          <a:p>
            <a:r>
              <a:rPr kumimoji="1" lang="en-US" altLang="zh-CN" sz="3600" b="1">
                <a:solidFill>
                  <a:srgbClr val="0070C0"/>
                </a:solidFill>
                <a:latin typeface="Times New Roman" panose="02020603050405020304" charset="0"/>
                <a:cs typeface="Times New Roman" panose="02020603050405020304" charset="0"/>
              </a:rPr>
              <a:t>Song of the Parting Son</a:t>
            </a:r>
            <a:endParaRPr kumimoji="1" lang="en-US" altLang="zh-CN" sz="3600" b="1">
              <a:solidFill>
                <a:srgbClr val="0070C0"/>
              </a:solidFill>
              <a:latin typeface="Times New Roman" panose="02020603050405020304" charset="0"/>
              <a:cs typeface="Times New Roman" panose="02020603050405020304" charset="0"/>
            </a:endParaRPr>
          </a:p>
        </p:txBody>
      </p:sp>
      <p:sp>
        <p:nvSpPr>
          <p:cNvPr id="7" name="文本框 6"/>
          <p:cNvSpPr txBox="1"/>
          <p:nvPr/>
        </p:nvSpPr>
        <p:spPr>
          <a:xfrm>
            <a:off x="596900" y="131445"/>
            <a:ext cx="5275580" cy="1014730"/>
          </a:xfrm>
          <a:prstGeom prst="rect">
            <a:avLst/>
          </a:prstGeom>
          <a:noFill/>
        </p:spPr>
        <p:txBody>
          <a:bodyPr vert="horz" wrap="square" rtlCol="0">
            <a:spAutoFit/>
          </a:bodyPr>
          <a:lstStyle/>
          <a:p>
            <a:pPr lvl="0" algn="l">
              <a:defRPr/>
            </a:pPr>
            <a:r>
              <a:rPr kumimoji="1" lang="en-US" altLang="zh-CN" sz="5400" b="1" dirty="0">
                <a:solidFill>
                  <a:srgbClr val="EC8968"/>
                </a:solidFill>
                <a:latin typeface="Comic Sans MS" panose="030F0702030302020204" pitchFamily="66" charset="0"/>
                <a:ea typeface="+mn-ea"/>
                <a:cs typeface="Comic Sans MS" panose="030F0702030302020204" pitchFamily="66" charset="0"/>
                <a:sym typeface="+mn-ea"/>
              </a:rPr>
              <a:t>Comparison</a:t>
            </a:r>
            <a:endParaRPr kumimoji="1" lang="en-US" altLang="zh-CN" sz="5400" b="1" dirty="0">
              <a:solidFill>
                <a:srgbClr val="EC8968"/>
              </a:solidFill>
              <a:latin typeface="Comic Sans MS" panose="030F0702030302020204" pitchFamily="66" charset="0"/>
              <a:ea typeface="+mn-ea"/>
              <a:cs typeface="Comic Sans MS" panose="030F0702030302020204" pitchFamily="66" charset="0"/>
              <a:sym typeface="+mn-ea"/>
            </a:endParaRPr>
          </a:p>
        </p:txBody>
      </p:sp>
      <p:pic>
        <p:nvPicPr>
          <p:cNvPr id="8" name="图片 7" descr="dreamstime_l_54066465"/>
          <p:cNvPicPr>
            <a:picLocks noChangeAspect="1"/>
          </p:cNvPicPr>
          <p:nvPr/>
        </p:nvPicPr>
        <p:blipFill>
          <a:blip r:embed="rId1"/>
          <a:stretch>
            <a:fillRect/>
          </a:stretch>
        </p:blipFill>
        <p:spPr>
          <a:xfrm>
            <a:off x="9194569" y="172085"/>
            <a:ext cx="2627630" cy="1971040"/>
          </a:xfrm>
          <a:prstGeom prst="roundRect">
            <a:avLst/>
          </a:prstGeom>
        </p:spPr>
      </p:pic>
      <p:sp>
        <p:nvSpPr>
          <p:cNvPr id="660" name="Shape 660"/>
          <p:cNvSpPr/>
          <p:nvPr>
            <p:custDataLst>
              <p:tags r:id="rId2"/>
            </p:custDataLst>
          </p:nvPr>
        </p:nvSpPr>
        <p:spPr>
          <a:xfrm>
            <a:off x="1479966" y="1962234"/>
            <a:ext cx="8018145" cy="3519170"/>
          </a:xfrm>
          <a:prstGeom prst="rect">
            <a:avLst/>
          </a:prstGeom>
          <a:ln w="12700">
            <a:miter lim="400000"/>
          </a:ln>
        </p:spPr>
        <p:txBody>
          <a:bodyPr wrap="none" lIns="45719" rIns="45719">
            <a:spAutoFit/>
          </a:bodyPr>
          <a:lstStyle/>
          <a:p>
            <a:pPr>
              <a:lnSpc>
                <a:spcPct val="90000"/>
              </a:lnSpc>
              <a:spcBef>
                <a:spcPts val="1200"/>
              </a:spcBef>
              <a:defRPr sz="3600" b="1" i="1">
                <a:latin typeface="Times New Roman" panose="02020603050405020304"/>
                <a:ea typeface="Times New Roman" panose="02020603050405020304"/>
                <a:cs typeface="Times New Roman" panose="02020603050405020304"/>
                <a:sym typeface="Times New Roman" panose="02020603050405020304"/>
              </a:defRPr>
            </a:pPr>
            <a:r>
              <a:rPr sz="3200" dirty="0"/>
              <a:t>A thread in one hand of the loving </a:t>
            </a:r>
            <a:r>
              <a:rPr sz="3200" dirty="0">
                <a:solidFill>
                  <a:srgbClr val="FF0000"/>
                </a:solidFill>
              </a:rPr>
              <a:t>mother</a:t>
            </a:r>
            <a:r>
              <a:rPr sz="3200" dirty="0"/>
              <a:t>,</a:t>
            </a:r>
            <a:endParaRPr sz="1800" dirty="0">
              <a:latin typeface="Calibri" panose="020F0502020204030204"/>
              <a:ea typeface="Calibri" panose="020F0502020204030204"/>
              <a:cs typeface="Calibri" panose="020F0502020204030204"/>
              <a:sym typeface="Calibri" panose="020F0502020204030204"/>
            </a:endParaRPr>
          </a:p>
          <a:p>
            <a:pPr>
              <a:lnSpc>
                <a:spcPct val="90000"/>
              </a:lnSpc>
              <a:spcBef>
                <a:spcPts val="1200"/>
              </a:spcBef>
              <a:defRPr sz="3600" b="1" i="1">
                <a:latin typeface="Times New Roman" panose="02020603050405020304"/>
                <a:ea typeface="Times New Roman" panose="02020603050405020304"/>
                <a:cs typeface="Times New Roman" panose="02020603050405020304"/>
                <a:sym typeface="Times New Roman" panose="02020603050405020304"/>
              </a:defRPr>
            </a:pPr>
            <a:r>
              <a:rPr sz="3200" dirty="0"/>
              <a:t>A dress of the parting son in the </a:t>
            </a:r>
            <a:r>
              <a:rPr sz="3200" dirty="0">
                <a:solidFill>
                  <a:srgbClr val="FF0000"/>
                </a:solidFill>
              </a:rPr>
              <a:t>other</a:t>
            </a:r>
            <a:r>
              <a:rPr sz="3200" dirty="0"/>
              <a:t>.</a:t>
            </a:r>
            <a:endParaRPr sz="1800" dirty="0">
              <a:latin typeface="Calibri" panose="020F0502020204030204"/>
              <a:ea typeface="Calibri" panose="020F0502020204030204"/>
              <a:cs typeface="Calibri" panose="020F0502020204030204"/>
              <a:sym typeface="Calibri" panose="020F0502020204030204"/>
            </a:endParaRPr>
          </a:p>
          <a:p>
            <a:pPr>
              <a:lnSpc>
                <a:spcPct val="90000"/>
              </a:lnSpc>
              <a:spcBef>
                <a:spcPts val="1200"/>
              </a:spcBef>
              <a:defRPr sz="3600" b="1" i="1">
                <a:latin typeface="Times New Roman" panose="02020603050405020304"/>
                <a:ea typeface="Times New Roman" panose="02020603050405020304"/>
                <a:cs typeface="Times New Roman" panose="02020603050405020304"/>
                <a:sym typeface="Times New Roman" panose="02020603050405020304"/>
              </a:defRPr>
            </a:pPr>
            <a:r>
              <a:rPr sz="3200" dirty="0"/>
              <a:t>She sews stitch by stitch: his departure's </a:t>
            </a:r>
            <a:r>
              <a:rPr sz="3200" dirty="0">
                <a:solidFill>
                  <a:srgbClr val="00B050"/>
                </a:solidFill>
              </a:rPr>
              <a:t>near</a:t>
            </a:r>
            <a:r>
              <a:rPr sz="3200" dirty="0"/>
              <a:t>,</a:t>
            </a:r>
            <a:endParaRPr sz="1800" dirty="0">
              <a:latin typeface="Calibri" panose="020F0502020204030204"/>
              <a:ea typeface="Calibri" panose="020F0502020204030204"/>
              <a:cs typeface="Calibri" panose="020F0502020204030204"/>
              <a:sym typeface="Calibri" panose="020F0502020204030204"/>
            </a:endParaRPr>
          </a:p>
          <a:p>
            <a:pPr>
              <a:lnSpc>
                <a:spcPct val="90000"/>
              </a:lnSpc>
              <a:spcBef>
                <a:spcPts val="1200"/>
              </a:spcBef>
              <a:defRPr sz="3600" b="1" i="1">
                <a:latin typeface="Times New Roman" panose="02020603050405020304"/>
                <a:ea typeface="Times New Roman" panose="02020603050405020304"/>
                <a:cs typeface="Times New Roman" panose="02020603050405020304"/>
                <a:sym typeface="Times New Roman" panose="02020603050405020304"/>
              </a:defRPr>
            </a:pPr>
            <a:r>
              <a:rPr sz="3200" dirty="0"/>
              <a:t>For fear that he won't be home in many a </a:t>
            </a:r>
            <a:r>
              <a:rPr sz="3200" dirty="0">
                <a:solidFill>
                  <a:srgbClr val="00B050"/>
                </a:solidFill>
              </a:rPr>
              <a:t>year</a:t>
            </a:r>
            <a:r>
              <a:rPr sz="3200" dirty="0"/>
              <a:t>.</a:t>
            </a:r>
            <a:endParaRPr sz="1800" dirty="0">
              <a:latin typeface="Calibri" panose="020F0502020204030204"/>
              <a:ea typeface="Calibri" panose="020F0502020204030204"/>
              <a:cs typeface="Calibri" panose="020F0502020204030204"/>
              <a:sym typeface="Calibri" panose="020F0502020204030204"/>
            </a:endParaRPr>
          </a:p>
          <a:p>
            <a:pPr>
              <a:lnSpc>
                <a:spcPct val="90000"/>
              </a:lnSpc>
              <a:spcBef>
                <a:spcPts val="1200"/>
              </a:spcBef>
              <a:defRPr sz="3600" b="1" i="1">
                <a:latin typeface="Times New Roman" panose="02020603050405020304"/>
                <a:ea typeface="Times New Roman" panose="02020603050405020304"/>
                <a:cs typeface="Times New Roman" panose="02020603050405020304"/>
                <a:sym typeface="Times New Roman" panose="02020603050405020304"/>
              </a:defRPr>
            </a:pPr>
            <a:r>
              <a:rPr sz="3200" dirty="0"/>
              <a:t>Who can tell, how much should the son </a:t>
            </a:r>
            <a:r>
              <a:rPr sz="3200" dirty="0">
                <a:solidFill>
                  <a:srgbClr val="7030A0"/>
                </a:solidFill>
              </a:rPr>
              <a:t>impart</a:t>
            </a:r>
            <a:r>
              <a:rPr sz="3200" dirty="0"/>
              <a:t>,</a:t>
            </a:r>
            <a:endParaRPr sz="1800" dirty="0">
              <a:latin typeface="Calibri" panose="020F0502020204030204"/>
              <a:ea typeface="Calibri" panose="020F0502020204030204"/>
              <a:cs typeface="Calibri" panose="020F0502020204030204"/>
              <a:sym typeface="Calibri" panose="020F0502020204030204"/>
            </a:endParaRPr>
          </a:p>
          <a:p>
            <a:pPr>
              <a:lnSpc>
                <a:spcPct val="90000"/>
              </a:lnSpc>
              <a:spcBef>
                <a:spcPts val="1200"/>
              </a:spcBef>
              <a:defRPr sz="3600" b="1" i="1">
                <a:latin typeface="Times New Roman" panose="02020603050405020304"/>
                <a:ea typeface="Times New Roman" panose="02020603050405020304"/>
                <a:cs typeface="Times New Roman" panose="02020603050405020304"/>
                <a:sym typeface="Times New Roman" panose="02020603050405020304"/>
              </a:defRPr>
            </a:pPr>
            <a:r>
              <a:rPr sz="3200" dirty="0"/>
              <a:t>To well reward the loving mother's </a:t>
            </a:r>
            <a:r>
              <a:rPr sz="3200" dirty="0">
                <a:solidFill>
                  <a:srgbClr val="7030A0"/>
                </a:solidFill>
              </a:rPr>
              <a:t>heart</a:t>
            </a:r>
            <a:r>
              <a:rPr sz="3200" dirty="0"/>
              <a:t>?</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心形 6"/>
          <p:cNvSpPr/>
          <p:nvPr/>
        </p:nvSpPr>
        <p:spPr>
          <a:xfrm>
            <a:off x="5559425" y="649288"/>
            <a:ext cx="4306888" cy="3871912"/>
          </a:xfrm>
          <a:prstGeom prst="heart">
            <a:avLst/>
          </a:prstGeom>
          <a:solidFill>
            <a:srgbClr val="FF0000"/>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 name="心形 3"/>
          <p:cNvSpPr/>
          <p:nvPr/>
        </p:nvSpPr>
        <p:spPr>
          <a:xfrm>
            <a:off x="1930400" y="633413"/>
            <a:ext cx="4384675" cy="3887787"/>
          </a:xfrm>
          <a:prstGeom prst="heart">
            <a:avLst/>
          </a:prstGeom>
          <a:solidFill>
            <a:srgbClr val="FF0000"/>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1508" name="文本框 1"/>
          <p:cNvSpPr txBox="1">
            <a:spLocks noChangeArrowheads="1"/>
          </p:cNvSpPr>
          <p:nvPr/>
        </p:nvSpPr>
        <p:spPr bwMode="auto">
          <a:xfrm>
            <a:off x="3070225" y="1609725"/>
            <a:ext cx="3459163" cy="2553335"/>
          </a:xfrm>
          <a:prstGeom prst="rect">
            <a:avLst/>
          </a:prstGeom>
          <a:noFill/>
          <a:ln w="9525">
            <a:noFill/>
            <a:miter lim="800000"/>
          </a:ln>
        </p:spPr>
        <p:txBody>
          <a:bodyPr>
            <a:spAutoFit/>
          </a:bodyPr>
          <a:lstStyle/>
          <a:p>
            <a:r>
              <a:rPr kumimoji="1" lang="en-US" altLang="zh-CN" sz="3200" b="1">
                <a:solidFill>
                  <a:schemeClr val="bg1"/>
                </a:solidFill>
                <a:latin typeface="Times New Roman" panose="02020603050405020304" charset="0"/>
                <a:cs typeface="Times New Roman" panose="02020603050405020304" charset="0"/>
              </a:rPr>
              <a:t>Love</a:t>
            </a:r>
            <a:endParaRPr kumimoji="1" lang="en-US" altLang="zh-CN" sz="3200" b="1">
              <a:solidFill>
                <a:schemeClr val="bg1"/>
              </a:solidFill>
              <a:latin typeface="Times New Roman" panose="02020603050405020304" charset="0"/>
              <a:cs typeface="Times New Roman" panose="02020603050405020304" charset="0"/>
            </a:endParaRPr>
          </a:p>
          <a:p>
            <a:r>
              <a:rPr kumimoji="1" lang="en-US" altLang="zh-CN" sz="3200" b="1">
                <a:solidFill>
                  <a:schemeClr val="bg1"/>
                </a:solidFill>
                <a:latin typeface="Times New Roman" panose="02020603050405020304" charset="0"/>
                <a:cs typeface="Times New Roman" panose="02020603050405020304" charset="0"/>
              </a:rPr>
              <a:t>Expectations</a:t>
            </a:r>
            <a:endParaRPr kumimoji="1" lang="en-US" altLang="zh-CN" sz="3200" b="1">
              <a:solidFill>
                <a:schemeClr val="bg1"/>
              </a:solidFill>
              <a:latin typeface="Times New Roman" panose="02020603050405020304" charset="0"/>
              <a:cs typeface="Times New Roman" panose="02020603050405020304" charset="0"/>
            </a:endParaRPr>
          </a:p>
          <a:p>
            <a:r>
              <a:rPr kumimoji="1" lang="en-US" altLang="zh-CN" sz="3200" b="1">
                <a:solidFill>
                  <a:schemeClr val="bg1"/>
                </a:solidFill>
                <a:latin typeface="Times New Roman" panose="02020603050405020304" charset="0"/>
                <a:cs typeface="Times New Roman" panose="02020603050405020304" charset="0"/>
              </a:rPr>
              <a:t>Patience</a:t>
            </a:r>
            <a:endParaRPr kumimoji="1" lang="en-US" altLang="zh-CN" sz="3200" b="1">
              <a:solidFill>
                <a:schemeClr val="bg1"/>
              </a:solidFill>
              <a:latin typeface="Times New Roman" panose="02020603050405020304" charset="0"/>
              <a:cs typeface="Times New Roman" panose="02020603050405020304" charset="0"/>
            </a:endParaRPr>
          </a:p>
          <a:p>
            <a:r>
              <a:rPr kumimoji="1" lang="en-US" altLang="zh-CN" sz="3200" b="1">
                <a:solidFill>
                  <a:schemeClr val="bg1"/>
                </a:solidFill>
                <a:latin typeface="Times New Roman" panose="02020603050405020304" charset="0"/>
                <a:cs typeface="Times New Roman" panose="02020603050405020304" charset="0"/>
              </a:rPr>
              <a:t>Concerns</a:t>
            </a:r>
            <a:endParaRPr kumimoji="1" lang="en-US" altLang="zh-CN" sz="3200" b="1">
              <a:solidFill>
                <a:schemeClr val="bg1"/>
              </a:solidFill>
              <a:latin typeface="Times New Roman" panose="02020603050405020304" charset="0"/>
              <a:cs typeface="Times New Roman" panose="02020603050405020304" charset="0"/>
            </a:endParaRPr>
          </a:p>
          <a:p>
            <a:endParaRPr kumimoji="1" lang="zh-CN" altLang="en-US" sz="3200" b="1">
              <a:solidFill>
                <a:schemeClr val="bg1"/>
              </a:solidFill>
              <a:latin typeface="Times New Roman" panose="02020603050405020304" charset="0"/>
              <a:cs typeface="Times New Roman" panose="02020603050405020304" charset="0"/>
            </a:endParaRPr>
          </a:p>
        </p:txBody>
      </p:sp>
      <p:sp>
        <p:nvSpPr>
          <p:cNvPr id="21509" name="文本框 2"/>
          <p:cNvSpPr txBox="1">
            <a:spLocks noChangeArrowheads="1"/>
          </p:cNvSpPr>
          <p:nvPr/>
        </p:nvSpPr>
        <p:spPr bwMode="auto">
          <a:xfrm>
            <a:off x="6719888" y="1555750"/>
            <a:ext cx="3994150" cy="2061210"/>
          </a:xfrm>
          <a:prstGeom prst="rect">
            <a:avLst/>
          </a:prstGeom>
          <a:noFill/>
          <a:ln w="9525">
            <a:noFill/>
            <a:miter lim="800000"/>
          </a:ln>
        </p:spPr>
        <p:txBody>
          <a:bodyPr>
            <a:spAutoFit/>
          </a:bodyPr>
          <a:lstStyle/>
          <a:p>
            <a:r>
              <a:rPr kumimoji="1" lang="en-US" altLang="zh-CN" sz="3200" b="1">
                <a:solidFill>
                  <a:srgbClr val="FFFFFF"/>
                </a:solidFill>
                <a:latin typeface="Times New Roman" panose="02020603050405020304" charset="0"/>
                <a:cs typeface="Times New Roman" panose="02020603050405020304" charset="0"/>
              </a:rPr>
              <a:t>Independence</a:t>
            </a:r>
            <a:endParaRPr kumimoji="1" lang="en-US" altLang="zh-CN" sz="3200" b="1">
              <a:solidFill>
                <a:srgbClr val="FFFFFF"/>
              </a:solidFill>
              <a:latin typeface="Times New Roman" panose="02020603050405020304" charset="0"/>
              <a:cs typeface="Times New Roman" panose="02020603050405020304" charset="0"/>
            </a:endParaRPr>
          </a:p>
          <a:p>
            <a:r>
              <a:rPr kumimoji="1" lang="en-US" altLang="zh-CN" sz="3200" b="1">
                <a:solidFill>
                  <a:srgbClr val="FFFFFF"/>
                </a:solidFill>
                <a:latin typeface="Times New Roman" panose="02020603050405020304" charset="0"/>
                <a:cs typeface="Times New Roman" panose="02020603050405020304" charset="0"/>
              </a:rPr>
              <a:t>Freedom</a:t>
            </a:r>
            <a:endParaRPr kumimoji="1" lang="en-US" altLang="zh-CN" sz="3200" b="1">
              <a:solidFill>
                <a:srgbClr val="FFFFFF"/>
              </a:solidFill>
              <a:latin typeface="Times New Roman" panose="02020603050405020304" charset="0"/>
              <a:cs typeface="Times New Roman" panose="02020603050405020304" charset="0"/>
            </a:endParaRPr>
          </a:p>
          <a:p>
            <a:r>
              <a:rPr kumimoji="1" lang="en-US" altLang="zh-CN" sz="3200" b="1">
                <a:solidFill>
                  <a:srgbClr val="FFFFFF"/>
                </a:solidFill>
                <a:latin typeface="Times New Roman" panose="02020603050405020304" charset="0"/>
                <a:cs typeface="Times New Roman" panose="02020603050405020304" charset="0"/>
              </a:rPr>
              <a:t>Eagerness</a:t>
            </a:r>
            <a:endParaRPr kumimoji="1" lang="en-US" altLang="zh-CN" sz="3200" b="1">
              <a:solidFill>
                <a:srgbClr val="FFFFFF"/>
              </a:solidFill>
              <a:latin typeface="Times New Roman" panose="02020603050405020304" charset="0"/>
              <a:cs typeface="Times New Roman" panose="02020603050405020304" charset="0"/>
            </a:endParaRPr>
          </a:p>
          <a:p>
            <a:r>
              <a:rPr kumimoji="1" lang="en-US" altLang="zh-CN" sz="3200" b="1">
                <a:solidFill>
                  <a:srgbClr val="FFFFFF"/>
                </a:solidFill>
                <a:latin typeface="Times New Roman" panose="02020603050405020304" charset="0"/>
                <a:cs typeface="Times New Roman" panose="02020603050405020304" charset="0"/>
              </a:rPr>
              <a:t>Gratitude</a:t>
            </a:r>
            <a:endParaRPr kumimoji="1" lang="en-US" altLang="zh-CN" sz="3200" b="1">
              <a:solidFill>
                <a:srgbClr val="FFFFFF"/>
              </a:solidFill>
              <a:latin typeface="Times New Roman" panose="02020603050405020304" charset="0"/>
              <a:cs typeface="Times New Roman" panose="02020603050405020304" charset="0"/>
            </a:endParaRPr>
          </a:p>
        </p:txBody>
      </p:sp>
      <p:sp>
        <p:nvSpPr>
          <p:cNvPr id="6" name="矩形 5"/>
          <p:cNvSpPr/>
          <p:nvPr/>
        </p:nvSpPr>
        <p:spPr>
          <a:xfrm>
            <a:off x="1524000" y="4999038"/>
            <a:ext cx="9190038" cy="1198880"/>
          </a:xfrm>
          <a:prstGeom prst="rect">
            <a:avLst/>
          </a:prstGeom>
          <a:solidFill>
            <a:schemeClr val="accent6">
              <a:lumMod val="75000"/>
            </a:schemeClr>
          </a:solidFill>
          <a:ln>
            <a:solidFill>
              <a:srgbClr val="CC9900"/>
            </a:solidFill>
          </a:ln>
        </p:spPr>
        <p:txBody>
          <a:bodyPr>
            <a:spAutoFit/>
          </a:bodyPr>
          <a:lstStyle/>
          <a:p>
            <a:pPr algn="ctr" fontAlgn="auto">
              <a:spcBef>
                <a:spcPts val="0"/>
              </a:spcBef>
              <a:spcAft>
                <a:spcPts val="0"/>
              </a:spcAft>
              <a:defRPr/>
            </a:pPr>
            <a:r>
              <a:rPr kumimoji="1" lang="en-US" altLang="zh-CN" sz="3600" b="1" dirty="0">
                <a:solidFill>
                  <a:srgbClr val="FFFFFF"/>
                </a:solidFill>
                <a:latin typeface="Times New Roman" panose="02020603050405020304"/>
                <a:ea typeface="+mn-ea"/>
                <a:cs typeface="Times New Roman" panose="02020603050405020304"/>
              </a:rPr>
              <a:t>Are you always happy with your parent’s </a:t>
            </a:r>
            <a:endParaRPr kumimoji="1" lang="en-US" altLang="zh-CN" sz="3600" b="1" dirty="0">
              <a:solidFill>
                <a:srgbClr val="FFFFFF"/>
              </a:solidFill>
              <a:latin typeface="Times New Roman" panose="02020603050405020304"/>
              <a:ea typeface="+mn-ea"/>
              <a:cs typeface="Times New Roman" panose="02020603050405020304"/>
            </a:endParaRPr>
          </a:p>
          <a:p>
            <a:pPr algn="ctr" fontAlgn="auto">
              <a:spcBef>
                <a:spcPts val="0"/>
              </a:spcBef>
              <a:spcAft>
                <a:spcPts val="0"/>
              </a:spcAft>
              <a:defRPr/>
            </a:pPr>
            <a:r>
              <a:rPr kumimoji="1" lang="en-US" altLang="zh-CN" sz="3600" b="1" dirty="0">
                <a:solidFill>
                  <a:srgbClr val="FFFFFF"/>
                </a:solidFill>
                <a:latin typeface="Times New Roman" panose="02020603050405020304"/>
                <a:ea typeface="+mn-ea"/>
                <a:cs typeface="Times New Roman" panose="02020603050405020304"/>
              </a:rPr>
              <a:t>unconditional</a:t>
            </a:r>
            <a:r>
              <a:rPr kumimoji="1" lang="zh-CN" altLang="en-US" sz="3600" b="1" dirty="0">
                <a:solidFill>
                  <a:srgbClr val="FFFFFF"/>
                </a:solidFill>
                <a:latin typeface="Times New Roman" panose="02020603050405020304"/>
                <a:cs typeface="Times New Roman" panose="02020603050405020304"/>
                <a:sym typeface="+mn-ea"/>
              </a:rPr>
              <a:t>（</a:t>
            </a:r>
            <a:r>
              <a:rPr kumimoji="1" lang="zh-CN" altLang="en-US" sz="2800" b="1" dirty="0">
                <a:solidFill>
                  <a:srgbClr val="FFFFFF"/>
                </a:solidFill>
                <a:latin typeface="Times New Roman" panose="02020603050405020304"/>
                <a:cs typeface="Times New Roman" panose="02020603050405020304"/>
                <a:sym typeface="+mn-ea"/>
              </a:rPr>
              <a:t>无条件的</a:t>
            </a:r>
            <a:r>
              <a:rPr kumimoji="1" lang="zh-CN" altLang="en-US" sz="3600" b="1" dirty="0">
                <a:solidFill>
                  <a:srgbClr val="FFFFFF"/>
                </a:solidFill>
                <a:latin typeface="Times New Roman" panose="02020603050405020304"/>
                <a:cs typeface="Times New Roman" panose="02020603050405020304"/>
                <a:sym typeface="+mn-ea"/>
              </a:rPr>
              <a:t>）</a:t>
            </a:r>
            <a:r>
              <a:rPr kumimoji="1" lang="en-US" altLang="zh-CN" sz="3600" b="1" dirty="0">
                <a:solidFill>
                  <a:srgbClr val="FFFFFF"/>
                </a:solidFill>
                <a:latin typeface="Times New Roman" panose="02020603050405020304"/>
                <a:ea typeface="+mn-ea"/>
                <a:cs typeface="Times New Roman" panose="02020603050405020304"/>
              </a:rPr>
              <a:t> love?</a:t>
            </a:r>
            <a:endParaRPr kumimoji="1" lang="zh-CN" altLang="en-US" sz="3600" b="1" dirty="0">
              <a:solidFill>
                <a:srgbClr val="FFFFFF"/>
              </a:solidFill>
              <a:latin typeface="Times New Roman" panose="02020603050405020304"/>
              <a:ea typeface="+mn-ea"/>
              <a:cs typeface="Times New Roman" panose="020206030504050203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p:nvPr/>
        </p:nvSpPr>
        <p:spPr>
          <a:xfrm>
            <a:off x="355600" y="523875"/>
            <a:ext cx="9649460" cy="589280"/>
          </a:xfrm>
          <a:prstGeom prst="rect">
            <a:avLst/>
          </a:prstGeom>
          <a:ln w="12700">
            <a:miter lim="400000"/>
          </a:ln>
        </p:spPr>
        <p:txBody>
          <a:bodyPr wrap="square" lIns="45719" rIns="45719">
            <a:spAutoFit/>
          </a:bodyPr>
          <a:lstStyle>
            <a:lvl1pPr>
              <a:lnSpc>
                <a:spcPct val="90000"/>
              </a:lnSpc>
              <a:spcBef>
                <a:spcPts val="1200"/>
              </a:spcBef>
              <a:defRPr sz="3600" b="1">
                <a:solidFill>
                  <a:srgbClr val="002060"/>
                </a:solidFill>
                <a:latin typeface="Times New Roman" panose="02020603050405020304"/>
                <a:ea typeface="Times New Roman" panose="02020603050405020304"/>
                <a:cs typeface="Times New Roman" panose="02020603050405020304"/>
                <a:sym typeface="Times New Roman" panose="02020603050405020304"/>
              </a:defRPr>
            </a:lvl1pPr>
          </a:lstStyle>
          <a:p>
            <a:r>
              <a:rPr>
                <a:solidFill>
                  <a:srgbClr val="0070C0"/>
                </a:solidFill>
                <a:latin typeface="Times New Roman" panose="02020603050405020304" charset="0"/>
                <a:ea typeface="华文中宋" panose="02010600040101010101" pitchFamily="2" charset="-122"/>
                <a:cs typeface="Times New Roman" panose="02020603050405020304" charset="0"/>
              </a:rPr>
              <a:t>What kind of parents are good in your view?</a:t>
            </a:r>
            <a:endParaRPr>
              <a:solidFill>
                <a:srgbClr val="0070C0"/>
              </a:solidFill>
              <a:latin typeface="Times New Roman" panose="02020603050405020304" charset="0"/>
              <a:ea typeface="华文中宋" panose="02010600040101010101" pitchFamily="2" charset="-122"/>
              <a:cs typeface="Times New Roman" panose="02020603050405020304" charset="0"/>
            </a:endParaRPr>
          </a:p>
        </p:txBody>
      </p:sp>
      <p:pic>
        <p:nvPicPr>
          <p:cNvPr id="663" name="image16.tif"/>
          <p:cNvPicPr>
            <a:picLocks noChangeAspect="1"/>
          </p:cNvPicPr>
          <p:nvPr/>
        </p:nvPicPr>
        <p:blipFill>
          <a:blip r:embed="rId1"/>
          <a:stretch>
            <a:fillRect/>
          </a:stretch>
        </p:blipFill>
        <p:spPr>
          <a:xfrm>
            <a:off x="355515" y="1658011"/>
            <a:ext cx="3541977" cy="3541978"/>
          </a:xfrm>
          <a:prstGeom prst="rect">
            <a:avLst/>
          </a:prstGeom>
          <a:ln w="12700">
            <a:miter lim="400000"/>
            <a:headEnd/>
            <a:tailEnd/>
          </a:ln>
        </p:spPr>
      </p:pic>
      <p:sp>
        <p:nvSpPr>
          <p:cNvPr id="664" name="Shape 664"/>
          <p:cNvSpPr/>
          <p:nvPr/>
        </p:nvSpPr>
        <p:spPr>
          <a:xfrm>
            <a:off x="3256548" y="1422275"/>
            <a:ext cx="9144001" cy="3656330"/>
          </a:xfrm>
          <a:prstGeom prst="rect">
            <a:avLst/>
          </a:prstGeom>
          <a:ln w="12700">
            <a:miter lim="400000"/>
          </a:ln>
        </p:spPr>
        <p:txBody>
          <a:bodyPr lIns="45719" rIns="45719">
            <a:spAutoFit/>
          </a:bodyPr>
          <a:lstStyle/>
          <a:p>
            <a:pPr algn="ctr">
              <a:spcBef>
                <a:spcPts val="2100"/>
              </a:spcBef>
              <a:defRPr sz="36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ea typeface="华文中宋" panose="02010600040101010101" pitchFamily="2" charset="-122"/>
                <a:cs typeface="Times New Roman" panose="02020603050405020304" charset="0"/>
              </a:rPr>
              <a:t>kind,    loving,    humorous,     strict,</a:t>
            </a:r>
            <a:endParaRPr>
              <a:latin typeface="Times New Roman" panose="02020603050405020304" charset="0"/>
              <a:ea typeface="华文中宋" panose="02010600040101010101" pitchFamily="2" charset="-122"/>
              <a:cs typeface="Times New Roman" panose="02020603050405020304" charset="0"/>
              <a:sym typeface="Calibri" panose="020F0502020204030204"/>
            </a:endParaRPr>
          </a:p>
          <a:p>
            <a:pPr algn="ctr">
              <a:spcBef>
                <a:spcPts val="1000"/>
              </a:spcBef>
              <a:defRPr sz="36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endParaRPr>
              <a:latin typeface="Times New Roman" panose="02020603050405020304" charset="0"/>
              <a:ea typeface="华文中宋" panose="02010600040101010101" pitchFamily="2" charset="-122"/>
              <a:cs typeface="Times New Roman" panose="02020603050405020304" charset="0"/>
              <a:sym typeface="Calibri" panose="020F0502020204030204"/>
            </a:endParaRPr>
          </a:p>
          <a:p>
            <a:pPr algn="ctr">
              <a:spcBef>
                <a:spcPts val="2100"/>
              </a:spcBef>
              <a:defRPr sz="36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ea typeface="华文中宋" panose="02010600040101010101" pitchFamily="2" charset="-122"/>
                <a:cs typeface="Times New Roman" panose="02020603050405020304" charset="0"/>
              </a:rPr>
              <a:t>open-minded,   fair,   understanding,</a:t>
            </a:r>
            <a:endParaRPr>
              <a:latin typeface="Times New Roman" panose="02020603050405020304" charset="0"/>
              <a:ea typeface="华文中宋" panose="02010600040101010101" pitchFamily="2" charset="-122"/>
              <a:cs typeface="Times New Roman" panose="02020603050405020304" charset="0"/>
              <a:sym typeface="Calibri" panose="020F0502020204030204"/>
            </a:endParaRPr>
          </a:p>
          <a:p>
            <a:pPr algn="ctr">
              <a:spcBef>
                <a:spcPts val="1000"/>
              </a:spcBef>
              <a:defRPr sz="36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endParaRPr>
              <a:latin typeface="Times New Roman" panose="02020603050405020304" charset="0"/>
              <a:ea typeface="华文中宋" panose="02010600040101010101" pitchFamily="2" charset="-122"/>
              <a:cs typeface="Times New Roman" panose="02020603050405020304" charset="0"/>
              <a:sym typeface="Calibri" panose="020F0502020204030204"/>
            </a:endParaRPr>
          </a:p>
          <a:p>
            <a:pPr algn="ctr">
              <a:spcBef>
                <a:spcPts val="2100"/>
              </a:spcBef>
              <a:defRPr sz="3600" b="1">
                <a:solidFill>
                  <a:srgbClr val="17375E"/>
                </a:solidFill>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ea typeface="华文中宋" panose="02010600040101010101" pitchFamily="2" charset="-122"/>
                <a:cs typeface="Times New Roman" panose="02020603050405020304" charset="0"/>
              </a:rPr>
              <a:t>patient,     learned,    helpful,    forgiving</a:t>
            </a:r>
            <a:endParaRPr>
              <a:latin typeface="Times New Roman" panose="02020603050405020304" charset="0"/>
              <a:ea typeface="华文中宋" panose="02010600040101010101" pitchFamily="2" charset="-122"/>
              <a:cs typeface="Times New Roman" panose="02020603050405020304" charset="0"/>
            </a:endParaRPr>
          </a:p>
        </p:txBody>
      </p:sp>
      <p:grpSp>
        <p:nvGrpSpPr>
          <p:cNvPr id="667" name="Group 667"/>
          <p:cNvGrpSpPr/>
          <p:nvPr/>
        </p:nvGrpSpPr>
        <p:grpSpPr>
          <a:xfrm>
            <a:off x="7980947" y="1917575"/>
            <a:ext cx="1905001" cy="1104901"/>
            <a:chOff x="0" y="0"/>
            <a:chExt cx="1905000" cy="1104900"/>
          </a:xfrm>
        </p:grpSpPr>
        <p:sp>
          <p:nvSpPr>
            <p:cNvPr id="665" name="Shape 665"/>
            <p:cNvSpPr/>
            <p:nvPr/>
          </p:nvSpPr>
          <p:spPr>
            <a:xfrm>
              <a:off x="0" y="0"/>
              <a:ext cx="1905001" cy="1104901"/>
            </a:xfrm>
            <a:custGeom>
              <a:avLst/>
              <a:gdLst/>
              <a:ahLst/>
              <a:cxnLst>
                <a:cxn ang="0">
                  <a:pos x="wd2" y="hd2"/>
                </a:cxn>
                <a:cxn ang="5400000">
                  <a:pos x="wd2" y="hd2"/>
                </a:cxn>
                <a:cxn ang="10800000">
                  <a:pos x="wd2" y="hd2"/>
                </a:cxn>
                <a:cxn ang="16200000">
                  <a:pos x="wd2" y="hd2"/>
                </a:cxn>
              </a:cxnLst>
              <a:rect l="0" t="0" r="r" b="b"/>
              <a:pathLst>
                <a:path w="21600" h="21600" extrusionOk="0">
                  <a:moveTo>
                    <a:pt x="0" y="11669"/>
                  </a:moveTo>
                  <a:cubicBezTo>
                    <a:pt x="0" y="10572"/>
                    <a:pt x="516" y="9683"/>
                    <a:pt x="1152" y="9683"/>
                  </a:cubicBezTo>
                  <a:lnTo>
                    <a:pt x="3600" y="9683"/>
                  </a:lnTo>
                  <a:lnTo>
                    <a:pt x="4698" y="0"/>
                  </a:lnTo>
                  <a:lnTo>
                    <a:pt x="9000" y="9683"/>
                  </a:lnTo>
                  <a:lnTo>
                    <a:pt x="20448" y="9683"/>
                  </a:lnTo>
                  <a:cubicBezTo>
                    <a:pt x="21084" y="9683"/>
                    <a:pt x="21600" y="10572"/>
                    <a:pt x="21600" y="11669"/>
                  </a:cubicBezTo>
                  <a:lnTo>
                    <a:pt x="21600" y="11669"/>
                  </a:lnTo>
                  <a:lnTo>
                    <a:pt x="21600" y="19614"/>
                  </a:lnTo>
                  <a:cubicBezTo>
                    <a:pt x="21600" y="20711"/>
                    <a:pt x="21084" y="21600"/>
                    <a:pt x="20448" y="21600"/>
                  </a:cubicBezTo>
                  <a:lnTo>
                    <a:pt x="1152" y="21600"/>
                  </a:lnTo>
                  <a:cubicBezTo>
                    <a:pt x="516" y="21600"/>
                    <a:pt x="0" y="20711"/>
                    <a:pt x="0" y="19614"/>
                  </a:cubicBezTo>
                  <a:lnTo>
                    <a:pt x="0" y="11669"/>
                  </a:lnTo>
                  <a:close/>
                </a:path>
              </a:pathLst>
            </a:custGeom>
            <a:solidFill>
              <a:srgbClr val="FFFFFF">
                <a:alpha val="50000"/>
              </a:srgbClr>
            </a:solidFill>
            <a:ln w="9525" cap="flat">
              <a:solidFill>
                <a:srgbClr val="333399"/>
              </a:solidFill>
              <a:prstDash val="solid"/>
              <a:miter lim="800000"/>
            </a:ln>
            <a:effectLst/>
          </p:spPr>
          <p:txBody>
            <a:bodyPr wrap="square" lIns="45719" tIns="45719" rIns="45719" bIns="45719" numCol="1" anchor="ctr">
              <a:noAutofit/>
            </a:bodyPr>
            <a:lstStyle/>
            <a:p>
              <a:pPr algn="ctr">
                <a:defRPr>
                  <a:latin typeface="Calibri" panose="020F0502020204030204"/>
                  <a:ea typeface="Calibri" panose="020F0502020204030204"/>
                  <a:cs typeface="Calibri" panose="020F0502020204030204"/>
                  <a:sym typeface="Calibri" panose="020F0502020204030204"/>
                </a:defRPr>
              </a:pPr>
              <a:endParaRPr>
                <a:latin typeface="Times New Roman" panose="02020603050405020304" charset="0"/>
                <a:ea typeface="华文中宋" panose="02010600040101010101" pitchFamily="2" charset="-122"/>
                <a:cs typeface="Times New Roman" panose="02020603050405020304" charset="0"/>
              </a:endParaRPr>
            </a:p>
          </p:txBody>
        </p:sp>
        <p:sp>
          <p:nvSpPr>
            <p:cNvPr id="666" name="Shape 666"/>
            <p:cNvSpPr/>
            <p:nvPr/>
          </p:nvSpPr>
          <p:spPr>
            <a:xfrm>
              <a:off x="29757" y="500380"/>
              <a:ext cx="1845486" cy="599441"/>
            </a:xfrm>
            <a:prstGeom prst="rect">
              <a:avLst/>
            </a:prstGeom>
            <a:noFill/>
            <a:ln w="12700" cap="flat">
              <a:noFill/>
              <a:miter lim="400000"/>
            </a:ln>
            <a:effectLst/>
          </p:spPr>
          <p:txBody>
            <a:bodyPr wrap="square" lIns="45719" tIns="45719" rIns="45719" bIns="45719" numCol="1" anchor="ctr">
              <a:spAutoFit/>
            </a:bodyPr>
            <a:lstStyle>
              <a:lvl1pPr algn="ctr">
                <a:defRPr sz="2800">
                  <a:solidFill>
                    <a:srgbClr val="1F497D"/>
                  </a:solidFill>
                  <a:latin typeface="+mn-lt"/>
                  <a:ea typeface="+mn-ea"/>
                  <a:cs typeface="+mn-cs"/>
                  <a:sym typeface="Helvetica"/>
                </a:defRPr>
              </a:lvl1pPr>
            </a:lstStyle>
            <a:p>
              <a:pPr>
                <a:defRPr>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ea typeface="华文中宋" panose="02010600040101010101" pitchFamily="2" charset="-122"/>
                  <a:cs typeface="+mn-cs"/>
                  <a:sym typeface="Helvetica"/>
                </a:rPr>
                <a:t>幽默的</a:t>
              </a:r>
              <a:endParaRPr>
                <a:latin typeface="Times New Roman" panose="02020603050405020304" charset="0"/>
                <a:ea typeface="华文中宋" panose="02010600040101010101" pitchFamily="2" charset="-122"/>
                <a:cs typeface="+mn-cs"/>
                <a:sym typeface="Helvetica"/>
              </a:endParaRPr>
            </a:p>
          </p:txBody>
        </p:sp>
      </p:grpSp>
      <p:grpSp>
        <p:nvGrpSpPr>
          <p:cNvPr id="670" name="Group 670"/>
          <p:cNvGrpSpPr/>
          <p:nvPr/>
        </p:nvGrpSpPr>
        <p:grpSpPr>
          <a:xfrm>
            <a:off x="5923548" y="1936625"/>
            <a:ext cx="1905001" cy="1085851"/>
            <a:chOff x="0" y="0"/>
            <a:chExt cx="1905000" cy="1085850"/>
          </a:xfrm>
        </p:grpSpPr>
        <p:sp>
          <p:nvSpPr>
            <p:cNvPr id="668" name="Shape 668"/>
            <p:cNvSpPr/>
            <p:nvPr/>
          </p:nvSpPr>
          <p:spPr>
            <a:xfrm>
              <a:off x="0" y="0"/>
              <a:ext cx="1905001" cy="1085851"/>
            </a:xfrm>
            <a:custGeom>
              <a:avLst/>
              <a:gdLst/>
              <a:ahLst/>
              <a:cxnLst>
                <a:cxn ang="0">
                  <a:pos x="wd2" y="hd2"/>
                </a:cxn>
                <a:cxn ang="5400000">
                  <a:pos x="wd2" y="hd2"/>
                </a:cxn>
                <a:cxn ang="10800000">
                  <a:pos x="wd2" y="hd2"/>
                </a:cxn>
                <a:cxn ang="16200000">
                  <a:pos x="wd2" y="hd2"/>
                </a:cxn>
              </a:cxnLst>
              <a:rect l="0" t="0" r="r" b="b"/>
              <a:pathLst>
                <a:path w="21600" h="21600" extrusionOk="0">
                  <a:moveTo>
                    <a:pt x="0" y="11495"/>
                  </a:moveTo>
                  <a:cubicBezTo>
                    <a:pt x="0" y="10379"/>
                    <a:pt x="516" y="9474"/>
                    <a:pt x="1152" y="9474"/>
                  </a:cubicBezTo>
                  <a:lnTo>
                    <a:pt x="3600" y="9474"/>
                  </a:lnTo>
                  <a:lnTo>
                    <a:pt x="4698" y="0"/>
                  </a:lnTo>
                  <a:lnTo>
                    <a:pt x="9000" y="9474"/>
                  </a:lnTo>
                  <a:lnTo>
                    <a:pt x="20448" y="9474"/>
                  </a:lnTo>
                  <a:cubicBezTo>
                    <a:pt x="21084" y="9474"/>
                    <a:pt x="21600" y="10379"/>
                    <a:pt x="21600" y="11495"/>
                  </a:cubicBezTo>
                  <a:lnTo>
                    <a:pt x="21600" y="11495"/>
                  </a:lnTo>
                  <a:lnTo>
                    <a:pt x="21600" y="19579"/>
                  </a:lnTo>
                  <a:cubicBezTo>
                    <a:pt x="21600" y="20695"/>
                    <a:pt x="21084" y="21600"/>
                    <a:pt x="20448" y="21600"/>
                  </a:cubicBezTo>
                  <a:lnTo>
                    <a:pt x="1152" y="21600"/>
                  </a:lnTo>
                  <a:cubicBezTo>
                    <a:pt x="516" y="21600"/>
                    <a:pt x="0" y="20695"/>
                    <a:pt x="0" y="19579"/>
                  </a:cubicBezTo>
                  <a:lnTo>
                    <a:pt x="0" y="11495"/>
                  </a:lnTo>
                  <a:close/>
                </a:path>
              </a:pathLst>
            </a:custGeom>
            <a:solidFill>
              <a:srgbClr val="FFFFFF">
                <a:alpha val="50000"/>
              </a:srgbClr>
            </a:solidFill>
            <a:ln w="9525" cap="flat">
              <a:solidFill>
                <a:srgbClr val="333399"/>
              </a:solidFill>
              <a:prstDash val="solid"/>
              <a:miter lim="800000"/>
            </a:ln>
            <a:effectLst/>
          </p:spPr>
          <p:txBody>
            <a:bodyPr wrap="square" lIns="45719" tIns="45719" rIns="45719" bIns="45719" numCol="1" anchor="ctr">
              <a:noAutofit/>
            </a:bodyPr>
            <a:lstStyle/>
            <a:p>
              <a:pPr algn="ctr">
                <a:defRPr>
                  <a:latin typeface="Calibri" panose="020F0502020204030204"/>
                  <a:ea typeface="Calibri" panose="020F0502020204030204"/>
                  <a:cs typeface="Calibri" panose="020F0502020204030204"/>
                  <a:sym typeface="Calibri" panose="020F0502020204030204"/>
                </a:defRPr>
              </a:pPr>
              <a:endParaRPr>
                <a:latin typeface="Times New Roman" panose="02020603050405020304" charset="0"/>
                <a:ea typeface="华文中宋" panose="02010600040101010101" pitchFamily="2" charset="-122"/>
                <a:cs typeface="Times New Roman" panose="02020603050405020304" charset="0"/>
              </a:endParaRPr>
            </a:p>
          </p:txBody>
        </p:sp>
        <p:sp>
          <p:nvSpPr>
            <p:cNvPr id="669" name="Shape 669"/>
            <p:cNvSpPr/>
            <p:nvPr/>
          </p:nvSpPr>
          <p:spPr>
            <a:xfrm>
              <a:off x="29757" y="525780"/>
              <a:ext cx="1845486" cy="510541"/>
            </a:xfrm>
            <a:prstGeom prst="rect">
              <a:avLst/>
            </a:prstGeom>
            <a:noFill/>
            <a:ln w="12700" cap="flat">
              <a:noFill/>
              <a:miter lim="400000"/>
            </a:ln>
            <a:effectLst/>
          </p:spPr>
          <p:txBody>
            <a:bodyPr wrap="square" lIns="45719" tIns="45719" rIns="45719" bIns="45719" numCol="1" anchor="ctr">
              <a:spAutoFit/>
            </a:bodyPr>
            <a:lstStyle>
              <a:lvl1pPr algn="ctr">
                <a:defRPr sz="2400">
                  <a:solidFill>
                    <a:srgbClr val="1F497D"/>
                  </a:solidFill>
                  <a:latin typeface="+mn-lt"/>
                  <a:ea typeface="+mn-ea"/>
                  <a:cs typeface="+mn-cs"/>
                  <a:sym typeface="Helvetica"/>
                </a:defRPr>
              </a:lvl1pPr>
            </a:lstStyle>
            <a:p>
              <a:pPr>
                <a:defRPr>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ea typeface="华文中宋" panose="02010600040101010101" pitchFamily="2" charset="-122"/>
                  <a:cs typeface="+mn-cs"/>
                  <a:sym typeface="Helvetica"/>
                </a:rPr>
                <a:t>充满爱心的</a:t>
              </a:r>
              <a:endParaRPr>
                <a:latin typeface="Times New Roman" panose="02020603050405020304" charset="0"/>
                <a:ea typeface="华文中宋" panose="02010600040101010101" pitchFamily="2" charset="-122"/>
                <a:cs typeface="+mn-cs"/>
                <a:sym typeface="Helvetica"/>
              </a:endParaRPr>
            </a:p>
          </p:txBody>
        </p:sp>
      </p:grpSp>
      <p:grpSp>
        <p:nvGrpSpPr>
          <p:cNvPr id="673" name="Group 673"/>
          <p:cNvGrpSpPr/>
          <p:nvPr/>
        </p:nvGrpSpPr>
        <p:grpSpPr>
          <a:xfrm>
            <a:off x="7077342" y="3365375"/>
            <a:ext cx="1905001" cy="1085851"/>
            <a:chOff x="0" y="0"/>
            <a:chExt cx="1905000" cy="1085850"/>
          </a:xfrm>
        </p:grpSpPr>
        <p:sp>
          <p:nvSpPr>
            <p:cNvPr id="671" name="Shape 671"/>
            <p:cNvSpPr/>
            <p:nvPr/>
          </p:nvSpPr>
          <p:spPr>
            <a:xfrm>
              <a:off x="0" y="0"/>
              <a:ext cx="1905001" cy="1085851"/>
            </a:xfrm>
            <a:custGeom>
              <a:avLst/>
              <a:gdLst/>
              <a:ahLst/>
              <a:cxnLst>
                <a:cxn ang="0">
                  <a:pos x="wd2" y="hd2"/>
                </a:cxn>
                <a:cxn ang="5400000">
                  <a:pos x="wd2" y="hd2"/>
                </a:cxn>
                <a:cxn ang="10800000">
                  <a:pos x="wd2" y="hd2"/>
                </a:cxn>
                <a:cxn ang="16200000">
                  <a:pos x="wd2" y="hd2"/>
                </a:cxn>
              </a:cxnLst>
              <a:rect l="0" t="0" r="r" b="b"/>
              <a:pathLst>
                <a:path w="21600" h="21600" extrusionOk="0">
                  <a:moveTo>
                    <a:pt x="0" y="11495"/>
                  </a:moveTo>
                  <a:cubicBezTo>
                    <a:pt x="0" y="10379"/>
                    <a:pt x="516" y="9474"/>
                    <a:pt x="1152" y="9474"/>
                  </a:cubicBezTo>
                  <a:lnTo>
                    <a:pt x="3600" y="9474"/>
                  </a:lnTo>
                  <a:lnTo>
                    <a:pt x="4698" y="0"/>
                  </a:lnTo>
                  <a:lnTo>
                    <a:pt x="9000" y="9474"/>
                  </a:lnTo>
                  <a:lnTo>
                    <a:pt x="20448" y="9474"/>
                  </a:lnTo>
                  <a:cubicBezTo>
                    <a:pt x="21084" y="9474"/>
                    <a:pt x="21600" y="10379"/>
                    <a:pt x="21600" y="11495"/>
                  </a:cubicBezTo>
                  <a:lnTo>
                    <a:pt x="21600" y="11495"/>
                  </a:lnTo>
                  <a:lnTo>
                    <a:pt x="21600" y="19579"/>
                  </a:lnTo>
                  <a:cubicBezTo>
                    <a:pt x="21600" y="20695"/>
                    <a:pt x="21084" y="21600"/>
                    <a:pt x="20448" y="21600"/>
                  </a:cubicBezTo>
                  <a:lnTo>
                    <a:pt x="1152" y="21600"/>
                  </a:lnTo>
                  <a:cubicBezTo>
                    <a:pt x="516" y="21600"/>
                    <a:pt x="0" y="20695"/>
                    <a:pt x="0" y="19579"/>
                  </a:cubicBezTo>
                  <a:lnTo>
                    <a:pt x="0" y="11495"/>
                  </a:lnTo>
                  <a:close/>
                </a:path>
              </a:pathLst>
            </a:custGeom>
            <a:solidFill>
              <a:srgbClr val="FFFFFF">
                <a:alpha val="50000"/>
              </a:srgbClr>
            </a:solidFill>
            <a:ln w="9525" cap="flat">
              <a:solidFill>
                <a:srgbClr val="333399"/>
              </a:solidFill>
              <a:prstDash val="solid"/>
              <a:miter lim="800000"/>
            </a:ln>
            <a:effectLst/>
          </p:spPr>
          <p:txBody>
            <a:bodyPr wrap="square" lIns="45719" tIns="45719" rIns="45719" bIns="45719" numCol="1" anchor="ctr">
              <a:noAutofit/>
            </a:bodyPr>
            <a:lstStyle/>
            <a:p>
              <a:pPr algn="ctr">
                <a:defRPr>
                  <a:latin typeface="Calibri" panose="020F0502020204030204"/>
                  <a:ea typeface="Calibri" panose="020F0502020204030204"/>
                  <a:cs typeface="Calibri" panose="020F0502020204030204"/>
                  <a:sym typeface="Calibri" panose="020F0502020204030204"/>
                </a:defRPr>
              </a:pPr>
              <a:endParaRPr>
                <a:latin typeface="Times New Roman" panose="02020603050405020304" charset="0"/>
                <a:ea typeface="华文中宋" panose="02010600040101010101" pitchFamily="2" charset="-122"/>
                <a:cs typeface="Times New Roman" panose="02020603050405020304" charset="0"/>
              </a:endParaRPr>
            </a:p>
          </p:txBody>
        </p:sp>
        <p:sp>
          <p:nvSpPr>
            <p:cNvPr id="672" name="Shape 672"/>
            <p:cNvSpPr/>
            <p:nvPr/>
          </p:nvSpPr>
          <p:spPr>
            <a:xfrm>
              <a:off x="29757" y="525780"/>
              <a:ext cx="1845486" cy="510541"/>
            </a:xfrm>
            <a:prstGeom prst="rect">
              <a:avLst/>
            </a:prstGeom>
            <a:noFill/>
            <a:ln w="12700" cap="flat">
              <a:noFill/>
              <a:miter lim="400000"/>
            </a:ln>
            <a:effectLst/>
          </p:spPr>
          <p:txBody>
            <a:bodyPr wrap="square" lIns="45719" tIns="45719" rIns="45719" bIns="45719" numCol="1" anchor="ctr">
              <a:spAutoFit/>
            </a:bodyPr>
            <a:lstStyle>
              <a:lvl1pPr algn="ctr">
                <a:defRPr sz="2400">
                  <a:solidFill>
                    <a:srgbClr val="1F497D"/>
                  </a:solidFill>
                  <a:latin typeface="+mn-lt"/>
                  <a:ea typeface="+mn-ea"/>
                  <a:cs typeface="+mn-cs"/>
                  <a:sym typeface="Helvetica"/>
                </a:defRPr>
              </a:lvl1pPr>
            </a:lstStyle>
            <a:p>
              <a:pPr>
                <a:defRPr>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ea typeface="华文中宋" panose="02010600040101010101" pitchFamily="2" charset="-122"/>
                  <a:cs typeface="+mn-cs"/>
                  <a:sym typeface="Helvetica"/>
                </a:rPr>
                <a:t>公平的</a:t>
              </a:r>
              <a:endParaRPr>
                <a:latin typeface="Times New Roman" panose="02020603050405020304" charset="0"/>
                <a:ea typeface="华文中宋" panose="02010600040101010101" pitchFamily="2" charset="-122"/>
                <a:cs typeface="+mn-cs"/>
                <a:sym typeface="Helvetica"/>
              </a:endParaRPr>
            </a:p>
          </p:txBody>
        </p:sp>
      </p:grpSp>
      <p:grpSp>
        <p:nvGrpSpPr>
          <p:cNvPr id="676" name="Group 676"/>
          <p:cNvGrpSpPr/>
          <p:nvPr/>
        </p:nvGrpSpPr>
        <p:grpSpPr>
          <a:xfrm>
            <a:off x="6105793" y="5018915"/>
            <a:ext cx="1905001" cy="1085851"/>
            <a:chOff x="0" y="0"/>
            <a:chExt cx="1905000" cy="1085850"/>
          </a:xfrm>
        </p:grpSpPr>
        <p:sp>
          <p:nvSpPr>
            <p:cNvPr id="674" name="Shape 674"/>
            <p:cNvSpPr/>
            <p:nvPr/>
          </p:nvSpPr>
          <p:spPr>
            <a:xfrm>
              <a:off x="0" y="0"/>
              <a:ext cx="1905001" cy="1085851"/>
            </a:xfrm>
            <a:custGeom>
              <a:avLst/>
              <a:gdLst/>
              <a:ahLst/>
              <a:cxnLst>
                <a:cxn ang="0">
                  <a:pos x="wd2" y="hd2"/>
                </a:cxn>
                <a:cxn ang="5400000">
                  <a:pos x="wd2" y="hd2"/>
                </a:cxn>
                <a:cxn ang="10800000">
                  <a:pos x="wd2" y="hd2"/>
                </a:cxn>
                <a:cxn ang="16200000">
                  <a:pos x="wd2" y="hd2"/>
                </a:cxn>
              </a:cxnLst>
              <a:rect l="0" t="0" r="r" b="b"/>
              <a:pathLst>
                <a:path w="21600" h="21600" extrusionOk="0">
                  <a:moveTo>
                    <a:pt x="0" y="11495"/>
                  </a:moveTo>
                  <a:cubicBezTo>
                    <a:pt x="0" y="10379"/>
                    <a:pt x="516" y="9474"/>
                    <a:pt x="1152" y="9474"/>
                  </a:cubicBezTo>
                  <a:lnTo>
                    <a:pt x="3600" y="9474"/>
                  </a:lnTo>
                  <a:lnTo>
                    <a:pt x="4698" y="0"/>
                  </a:lnTo>
                  <a:lnTo>
                    <a:pt x="9000" y="9474"/>
                  </a:lnTo>
                  <a:lnTo>
                    <a:pt x="20448" y="9474"/>
                  </a:lnTo>
                  <a:cubicBezTo>
                    <a:pt x="21084" y="9474"/>
                    <a:pt x="21600" y="10379"/>
                    <a:pt x="21600" y="11495"/>
                  </a:cubicBezTo>
                  <a:lnTo>
                    <a:pt x="21600" y="11495"/>
                  </a:lnTo>
                  <a:lnTo>
                    <a:pt x="21600" y="19579"/>
                  </a:lnTo>
                  <a:cubicBezTo>
                    <a:pt x="21600" y="20695"/>
                    <a:pt x="21084" y="21600"/>
                    <a:pt x="20448" y="21600"/>
                  </a:cubicBezTo>
                  <a:lnTo>
                    <a:pt x="1152" y="21600"/>
                  </a:lnTo>
                  <a:cubicBezTo>
                    <a:pt x="516" y="21600"/>
                    <a:pt x="0" y="20695"/>
                    <a:pt x="0" y="19579"/>
                  </a:cubicBezTo>
                  <a:lnTo>
                    <a:pt x="0" y="11495"/>
                  </a:lnTo>
                  <a:close/>
                </a:path>
              </a:pathLst>
            </a:custGeom>
            <a:solidFill>
              <a:srgbClr val="FFFFFF">
                <a:alpha val="50000"/>
              </a:srgbClr>
            </a:solidFill>
            <a:ln w="9525" cap="flat">
              <a:solidFill>
                <a:srgbClr val="333399"/>
              </a:solidFill>
              <a:prstDash val="solid"/>
              <a:miter lim="800000"/>
            </a:ln>
            <a:effectLst/>
          </p:spPr>
          <p:txBody>
            <a:bodyPr wrap="square" lIns="45719" tIns="45719" rIns="45719" bIns="45719" numCol="1" anchor="ctr">
              <a:noAutofit/>
            </a:bodyPr>
            <a:lstStyle/>
            <a:p>
              <a:pPr algn="ctr">
                <a:defRPr>
                  <a:latin typeface="Calibri" panose="020F0502020204030204"/>
                  <a:ea typeface="Calibri" panose="020F0502020204030204"/>
                  <a:cs typeface="Calibri" panose="020F0502020204030204"/>
                  <a:sym typeface="Calibri" panose="020F0502020204030204"/>
                </a:defRPr>
              </a:pPr>
              <a:endParaRPr>
                <a:latin typeface="Times New Roman" panose="02020603050405020304" charset="0"/>
                <a:ea typeface="华文中宋" panose="02010600040101010101" pitchFamily="2" charset="-122"/>
                <a:cs typeface="Times New Roman" panose="02020603050405020304" charset="0"/>
              </a:endParaRPr>
            </a:p>
          </p:txBody>
        </p:sp>
        <p:sp>
          <p:nvSpPr>
            <p:cNvPr id="675" name="Shape 675"/>
            <p:cNvSpPr/>
            <p:nvPr/>
          </p:nvSpPr>
          <p:spPr>
            <a:xfrm>
              <a:off x="29757" y="525780"/>
              <a:ext cx="1845486" cy="510541"/>
            </a:xfrm>
            <a:prstGeom prst="rect">
              <a:avLst/>
            </a:prstGeom>
            <a:noFill/>
            <a:ln w="12700" cap="flat">
              <a:noFill/>
              <a:miter lim="400000"/>
            </a:ln>
            <a:effectLst/>
          </p:spPr>
          <p:txBody>
            <a:bodyPr wrap="square" lIns="45719" tIns="45719" rIns="45719" bIns="45719" numCol="1" anchor="ctr">
              <a:spAutoFit/>
            </a:bodyPr>
            <a:lstStyle>
              <a:lvl1pPr algn="ctr">
                <a:defRPr sz="2400">
                  <a:solidFill>
                    <a:srgbClr val="1F497D"/>
                  </a:solidFill>
                  <a:latin typeface="+mn-lt"/>
                  <a:ea typeface="+mn-ea"/>
                  <a:cs typeface="+mn-cs"/>
                  <a:sym typeface="Helvetica"/>
                </a:defRPr>
              </a:lvl1pPr>
            </a:lstStyle>
            <a:p>
              <a:pPr>
                <a:defRPr>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ea typeface="华文中宋" panose="02010600040101010101" pitchFamily="2" charset="-122"/>
                  <a:cs typeface="Times New Roman" panose="02020603050405020304" charset="0"/>
                  <a:sym typeface="Helvetica"/>
                </a:rPr>
                <a:t>博学 的</a:t>
              </a:r>
              <a:endParaRPr>
                <a:latin typeface="Times New Roman" panose="02020603050405020304" charset="0"/>
                <a:ea typeface="华文中宋" panose="02010600040101010101" pitchFamily="2" charset="-122"/>
                <a:cs typeface="Times New Roman" panose="02020603050405020304" charset="0"/>
                <a:sym typeface="Helvetica"/>
              </a:endParaRPr>
            </a:p>
          </p:txBody>
        </p:sp>
      </p:grpSp>
      <p:grpSp>
        <p:nvGrpSpPr>
          <p:cNvPr id="679" name="Group 679"/>
          <p:cNvGrpSpPr/>
          <p:nvPr/>
        </p:nvGrpSpPr>
        <p:grpSpPr>
          <a:xfrm>
            <a:off x="10004692" y="5133215"/>
            <a:ext cx="1905001" cy="971551"/>
            <a:chOff x="0" y="0"/>
            <a:chExt cx="1905000" cy="971550"/>
          </a:xfrm>
        </p:grpSpPr>
        <p:sp>
          <p:nvSpPr>
            <p:cNvPr id="677" name="Shape 677"/>
            <p:cNvSpPr/>
            <p:nvPr/>
          </p:nvSpPr>
          <p:spPr>
            <a:xfrm>
              <a:off x="0" y="0"/>
              <a:ext cx="1905001" cy="971551"/>
            </a:xfrm>
            <a:custGeom>
              <a:avLst/>
              <a:gdLst/>
              <a:ahLst/>
              <a:cxnLst>
                <a:cxn ang="0">
                  <a:pos x="wd2" y="hd2"/>
                </a:cxn>
                <a:cxn ang="5400000">
                  <a:pos x="wd2" y="hd2"/>
                </a:cxn>
                <a:cxn ang="10800000">
                  <a:pos x="wd2" y="hd2"/>
                </a:cxn>
                <a:cxn ang="16200000">
                  <a:pos x="wd2" y="hd2"/>
                </a:cxn>
              </a:cxnLst>
              <a:rect l="0" t="0" r="r" b="b"/>
              <a:pathLst>
                <a:path w="21600" h="21600" extrusionOk="0">
                  <a:moveTo>
                    <a:pt x="0" y="10306"/>
                  </a:moveTo>
                  <a:cubicBezTo>
                    <a:pt x="0" y="9058"/>
                    <a:pt x="516" y="8047"/>
                    <a:pt x="1152" y="8047"/>
                  </a:cubicBezTo>
                  <a:lnTo>
                    <a:pt x="3600" y="8047"/>
                  </a:lnTo>
                  <a:lnTo>
                    <a:pt x="4914" y="0"/>
                  </a:lnTo>
                  <a:lnTo>
                    <a:pt x="9000" y="8047"/>
                  </a:lnTo>
                  <a:lnTo>
                    <a:pt x="20448" y="8047"/>
                  </a:lnTo>
                  <a:cubicBezTo>
                    <a:pt x="21084" y="8047"/>
                    <a:pt x="21600" y="9058"/>
                    <a:pt x="21600" y="10306"/>
                  </a:cubicBezTo>
                  <a:lnTo>
                    <a:pt x="21600" y="10306"/>
                  </a:lnTo>
                  <a:lnTo>
                    <a:pt x="21600" y="19341"/>
                  </a:lnTo>
                  <a:cubicBezTo>
                    <a:pt x="21600" y="20589"/>
                    <a:pt x="21084" y="21600"/>
                    <a:pt x="20448" y="21600"/>
                  </a:cubicBezTo>
                  <a:lnTo>
                    <a:pt x="1152" y="21600"/>
                  </a:lnTo>
                  <a:cubicBezTo>
                    <a:pt x="516" y="21600"/>
                    <a:pt x="0" y="20589"/>
                    <a:pt x="0" y="19341"/>
                  </a:cubicBezTo>
                  <a:lnTo>
                    <a:pt x="0" y="10306"/>
                  </a:lnTo>
                  <a:close/>
                </a:path>
              </a:pathLst>
            </a:custGeom>
            <a:solidFill>
              <a:srgbClr val="FFFFFF"/>
            </a:solidFill>
            <a:ln w="9525" cap="flat">
              <a:solidFill>
                <a:srgbClr val="333399"/>
              </a:solidFill>
              <a:prstDash val="solid"/>
              <a:miter lim="800000"/>
            </a:ln>
            <a:effectLst/>
          </p:spPr>
          <p:txBody>
            <a:bodyPr wrap="square" lIns="45719" tIns="45719" rIns="45719" bIns="45719" numCol="1" anchor="ctr">
              <a:noAutofit/>
            </a:bodyPr>
            <a:lstStyle/>
            <a:p>
              <a:pPr algn="ctr">
                <a:defRPr>
                  <a:latin typeface="Calibri" panose="020F0502020204030204"/>
                  <a:ea typeface="Calibri" panose="020F0502020204030204"/>
                  <a:cs typeface="Calibri" panose="020F0502020204030204"/>
                  <a:sym typeface="Calibri" panose="020F0502020204030204"/>
                </a:defRPr>
              </a:pPr>
              <a:endParaRPr>
                <a:latin typeface="Times New Roman" panose="02020603050405020304" charset="0"/>
                <a:ea typeface="华文中宋" panose="02010600040101010101" pitchFamily="2" charset="-122"/>
                <a:cs typeface="Times New Roman" panose="02020603050405020304" charset="0"/>
              </a:endParaRPr>
            </a:p>
          </p:txBody>
        </p:sp>
        <p:sp>
          <p:nvSpPr>
            <p:cNvPr id="678" name="Shape 678"/>
            <p:cNvSpPr/>
            <p:nvPr/>
          </p:nvSpPr>
          <p:spPr>
            <a:xfrm>
              <a:off x="29757" y="411480"/>
              <a:ext cx="1845486" cy="510541"/>
            </a:xfrm>
            <a:prstGeom prst="rect">
              <a:avLst/>
            </a:prstGeom>
            <a:noFill/>
            <a:ln w="12700" cap="flat">
              <a:noFill/>
              <a:miter lim="400000"/>
            </a:ln>
            <a:effectLst/>
          </p:spPr>
          <p:txBody>
            <a:bodyPr wrap="square" lIns="45719" tIns="45719" rIns="45719" bIns="45719" numCol="1" anchor="ctr">
              <a:spAutoFit/>
            </a:bodyPr>
            <a:lstStyle>
              <a:lvl1pPr algn="ctr">
                <a:defRPr sz="2400">
                  <a:solidFill>
                    <a:srgbClr val="1F497D"/>
                  </a:solidFill>
                  <a:latin typeface="+mn-lt"/>
                  <a:ea typeface="+mn-ea"/>
                  <a:cs typeface="+mn-cs"/>
                  <a:sym typeface="Helvetica"/>
                </a:defRPr>
              </a:lvl1pPr>
            </a:lstStyle>
            <a:p>
              <a:pPr>
                <a:defRPr>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ea typeface="华文中宋" panose="02010600040101010101" pitchFamily="2" charset="-122"/>
                  <a:cs typeface="+mn-cs"/>
                  <a:sym typeface="Helvetica"/>
                </a:rPr>
                <a:t>宽宏大量的</a:t>
              </a:r>
              <a:endParaRPr>
                <a:latin typeface="Times New Roman" panose="02020603050405020304" charset="0"/>
                <a:ea typeface="华文中宋" panose="02010600040101010101" pitchFamily="2" charset="-122"/>
                <a:cs typeface="+mn-cs"/>
                <a:sym typeface="Helvetica"/>
              </a:endParaRPr>
            </a:p>
          </p:txBody>
        </p:sp>
      </p:grpSp>
      <p:grpSp>
        <p:nvGrpSpPr>
          <p:cNvPr id="682" name="Group 682"/>
          <p:cNvGrpSpPr/>
          <p:nvPr/>
        </p:nvGrpSpPr>
        <p:grpSpPr>
          <a:xfrm>
            <a:off x="4748163" y="3455545"/>
            <a:ext cx="1905001" cy="1085851"/>
            <a:chOff x="0" y="0"/>
            <a:chExt cx="1905000" cy="1085850"/>
          </a:xfrm>
        </p:grpSpPr>
        <p:sp>
          <p:nvSpPr>
            <p:cNvPr id="680" name="Shape 680"/>
            <p:cNvSpPr/>
            <p:nvPr/>
          </p:nvSpPr>
          <p:spPr>
            <a:xfrm>
              <a:off x="0" y="0"/>
              <a:ext cx="1905001" cy="1085851"/>
            </a:xfrm>
            <a:custGeom>
              <a:avLst/>
              <a:gdLst/>
              <a:ahLst/>
              <a:cxnLst>
                <a:cxn ang="0">
                  <a:pos x="wd2" y="hd2"/>
                </a:cxn>
                <a:cxn ang="5400000">
                  <a:pos x="wd2" y="hd2"/>
                </a:cxn>
                <a:cxn ang="10800000">
                  <a:pos x="wd2" y="hd2"/>
                </a:cxn>
                <a:cxn ang="16200000">
                  <a:pos x="wd2" y="hd2"/>
                </a:cxn>
              </a:cxnLst>
              <a:rect l="0" t="0" r="r" b="b"/>
              <a:pathLst>
                <a:path w="21600" h="21600" extrusionOk="0">
                  <a:moveTo>
                    <a:pt x="0" y="11495"/>
                  </a:moveTo>
                  <a:cubicBezTo>
                    <a:pt x="0" y="10379"/>
                    <a:pt x="516" y="9474"/>
                    <a:pt x="1152" y="9474"/>
                  </a:cubicBezTo>
                  <a:lnTo>
                    <a:pt x="3600" y="9474"/>
                  </a:lnTo>
                  <a:lnTo>
                    <a:pt x="4698" y="0"/>
                  </a:lnTo>
                  <a:lnTo>
                    <a:pt x="9000" y="9474"/>
                  </a:lnTo>
                  <a:lnTo>
                    <a:pt x="20448" y="9474"/>
                  </a:lnTo>
                  <a:cubicBezTo>
                    <a:pt x="21084" y="9474"/>
                    <a:pt x="21600" y="10379"/>
                    <a:pt x="21600" y="11495"/>
                  </a:cubicBezTo>
                  <a:lnTo>
                    <a:pt x="21600" y="11495"/>
                  </a:lnTo>
                  <a:lnTo>
                    <a:pt x="21600" y="19579"/>
                  </a:lnTo>
                  <a:cubicBezTo>
                    <a:pt x="21600" y="20695"/>
                    <a:pt x="21084" y="21600"/>
                    <a:pt x="20448" y="21600"/>
                  </a:cubicBezTo>
                  <a:lnTo>
                    <a:pt x="1152" y="21600"/>
                  </a:lnTo>
                  <a:cubicBezTo>
                    <a:pt x="516" y="21600"/>
                    <a:pt x="0" y="20695"/>
                    <a:pt x="0" y="19579"/>
                  </a:cubicBezTo>
                  <a:lnTo>
                    <a:pt x="0" y="11495"/>
                  </a:lnTo>
                  <a:close/>
                </a:path>
              </a:pathLst>
            </a:custGeom>
            <a:solidFill>
              <a:srgbClr val="FFFFFF">
                <a:alpha val="50000"/>
              </a:srgbClr>
            </a:solidFill>
            <a:ln w="9525" cap="flat">
              <a:solidFill>
                <a:srgbClr val="333399"/>
              </a:solidFill>
              <a:prstDash val="solid"/>
              <a:miter lim="800000"/>
            </a:ln>
            <a:effectLst/>
          </p:spPr>
          <p:txBody>
            <a:bodyPr wrap="square" lIns="45719" tIns="45719" rIns="45719" bIns="45719" numCol="1" anchor="ctr">
              <a:noAutofit/>
            </a:bodyPr>
            <a:lstStyle/>
            <a:p>
              <a:pPr algn="ctr">
                <a:defRPr>
                  <a:latin typeface="Calibri" panose="020F0502020204030204"/>
                  <a:ea typeface="Calibri" panose="020F0502020204030204"/>
                  <a:cs typeface="Calibri" panose="020F0502020204030204"/>
                  <a:sym typeface="Calibri" panose="020F0502020204030204"/>
                </a:defRPr>
              </a:pPr>
              <a:endParaRPr>
                <a:latin typeface="Times New Roman" panose="02020603050405020304" charset="0"/>
                <a:ea typeface="华文中宋" panose="02010600040101010101" pitchFamily="2" charset="-122"/>
                <a:cs typeface="Times New Roman" panose="02020603050405020304" charset="0"/>
              </a:endParaRPr>
            </a:p>
          </p:txBody>
        </p:sp>
        <p:sp>
          <p:nvSpPr>
            <p:cNvPr id="681" name="Shape 681"/>
            <p:cNvSpPr/>
            <p:nvPr/>
          </p:nvSpPr>
          <p:spPr>
            <a:xfrm>
              <a:off x="29757" y="525780"/>
              <a:ext cx="1845486" cy="510541"/>
            </a:xfrm>
            <a:prstGeom prst="rect">
              <a:avLst/>
            </a:prstGeom>
            <a:noFill/>
            <a:ln w="12700" cap="flat">
              <a:noFill/>
              <a:miter lim="400000"/>
            </a:ln>
            <a:effectLst/>
          </p:spPr>
          <p:txBody>
            <a:bodyPr wrap="square" lIns="45719" tIns="45719" rIns="45719" bIns="45719" numCol="1" anchor="ctr">
              <a:spAutoFit/>
            </a:bodyPr>
            <a:lstStyle>
              <a:lvl1pPr algn="ctr">
                <a:defRPr sz="2400">
                  <a:solidFill>
                    <a:srgbClr val="1F497D"/>
                  </a:solidFill>
                  <a:latin typeface="+mn-lt"/>
                  <a:ea typeface="+mn-ea"/>
                  <a:cs typeface="+mn-cs"/>
                  <a:sym typeface="Helvetica"/>
                </a:defRPr>
              </a:lvl1pPr>
            </a:lstStyle>
            <a:p>
              <a:pPr>
                <a:defRPr>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ea typeface="华文中宋" panose="02010600040101010101" pitchFamily="2" charset="-122"/>
                  <a:cs typeface="+mn-cs"/>
                  <a:sym typeface="Helvetica"/>
                </a:rPr>
                <a:t>思想开放的</a:t>
              </a:r>
              <a:endParaRPr>
                <a:latin typeface="Times New Roman" panose="02020603050405020304" charset="0"/>
                <a:ea typeface="华文中宋" panose="02010600040101010101" pitchFamily="2" charset="-122"/>
                <a:cs typeface="+mn-cs"/>
                <a:sym typeface="Helvetica"/>
              </a:endParaRPr>
            </a:p>
          </p:txBody>
        </p:sp>
      </p:grpSp>
      <p:grpSp>
        <p:nvGrpSpPr>
          <p:cNvPr id="685" name="Group 685"/>
          <p:cNvGrpSpPr/>
          <p:nvPr/>
        </p:nvGrpSpPr>
        <p:grpSpPr>
          <a:xfrm>
            <a:off x="10125342" y="3530475"/>
            <a:ext cx="1905001" cy="952501"/>
            <a:chOff x="0" y="0"/>
            <a:chExt cx="1905000" cy="952500"/>
          </a:xfrm>
        </p:grpSpPr>
        <p:sp>
          <p:nvSpPr>
            <p:cNvPr id="683" name="Shape 683"/>
            <p:cNvSpPr/>
            <p:nvPr/>
          </p:nvSpPr>
          <p:spPr>
            <a:xfrm>
              <a:off x="0" y="0"/>
              <a:ext cx="1905001" cy="952501"/>
            </a:xfrm>
            <a:custGeom>
              <a:avLst/>
              <a:gdLst/>
              <a:ahLst/>
              <a:cxnLst>
                <a:cxn ang="0">
                  <a:pos x="wd2" y="hd2"/>
                </a:cxn>
                <a:cxn ang="5400000">
                  <a:pos x="wd2" y="hd2"/>
                </a:cxn>
                <a:cxn ang="10800000">
                  <a:pos x="wd2" y="hd2"/>
                </a:cxn>
                <a:cxn ang="16200000">
                  <a:pos x="wd2" y="hd2"/>
                </a:cxn>
              </a:cxnLst>
              <a:rect l="0" t="0" r="r" b="b"/>
              <a:pathLst>
                <a:path w="21600" h="21600" extrusionOk="0">
                  <a:moveTo>
                    <a:pt x="0" y="10080"/>
                  </a:moveTo>
                  <a:cubicBezTo>
                    <a:pt x="0" y="8808"/>
                    <a:pt x="516" y="7776"/>
                    <a:pt x="1152" y="7776"/>
                  </a:cubicBezTo>
                  <a:lnTo>
                    <a:pt x="3600" y="7776"/>
                  </a:lnTo>
                  <a:lnTo>
                    <a:pt x="1890" y="0"/>
                  </a:lnTo>
                  <a:lnTo>
                    <a:pt x="9000" y="7776"/>
                  </a:lnTo>
                  <a:lnTo>
                    <a:pt x="20448" y="7776"/>
                  </a:lnTo>
                  <a:cubicBezTo>
                    <a:pt x="21084" y="7776"/>
                    <a:pt x="21600" y="8808"/>
                    <a:pt x="21600" y="10080"/>
                  </a:cubicBezTo>
                  <a:lnTo>
                    <a:pt x="21600" y="10080"/>
                  </a:lnTo>
                  <a:lnTo>
                    <a:pt x="21600" y="19296"/>
                  </a:lnTo>
                  <a:cubicBezTo>
                    <a:pt x="21600" y="20568"/>
                    <a:pt x="21084" y="21600"/>
                    <a:pt x="20448" y="21600"/>
                  </a:cubicBezTo>
                  <a:lnTo>
                    <a:pt x="1152" y="21600"/>
                  </a:lnTo>
                  <a:cubicBezTo>
                    <a:pt x="516" y="21600"/>
                    <a:pt x="0" y="20568"/>
                    <a:pt x="0" y="19296"/>
                  </a:cubicBezTo>
                  <a:lnTo>
                    <a:pt x="0" y="10080"/>
                  </a:lnTo>
                  <a:close/>
                </a:path>
              </a:pathLst>
            </a:custGeom>
            <a:solidFill>
              <a:srgbClr val="FFFFFF">
                <a:alpha val="50000"/>
              </a:srgbClr>
            </a:solidFill>
            <a:ln w="9525" cap="flat">
              <a:solidFill>
                <a:srgbClr val="333399"/>
              </a:solidFill>
              <a:prstDash val="solid"/>
              <a:miter lim="800000"/>
            </a:ln>
            <a:effectLst/>
          </p:spPr>
          <p:txBody>
            <a:bodyPr wrap="square" lIns="45719" tIns="45719" rIns="45719" bIns="45719" numCol="1" anchor="ctr">
              <a:noAutofit/>
            </a:bodyPr>
            <a:lstStyle/>
            <a:p>
              <a:pPr algn="ctr">
                <a:defRPr>
                  <a:latin typeface="Calibri" panose="020F0502020204030204"/>
                  <a:ea typeface="Calibri" panose="020F0502020204030204"/>
                  <a:cs typeface="Calibri" panose="020F0502020204030204"/>
                  <a:sym typeface="Calibri" panose="020F0502020204030204"/>
                </a:defRPr>
              </a:pPr>
              <a:endParaRPr>
                <a:latin typeface="Times New Roman" panose="02020603050405020304" charset="0"/>
                <a:ea typeface="华文中宋" panose="02010600040101010101" pitchFamily="2" charset="-122"/>
                <a:cs typeface="Times New Roman" panose="02020603050405020304" charset="0"/>
              </a:endParaRPr>
            </a:p>
          </p:txBody>
        </p:sp>
        <p:sp>
          <p:nvSpPr>
            <p:cNvPr id="684" name="Shape 684"/>
            <p:cNvSpPr/>
            <p:nvPr/>
          </p:nvSpPr>
          <p:spPr>
            <a:xfrm>
              <a:off x="29757" y="424180"/>
              <a:ext cx="1845486" cy="447041"/>
            </a:xfrm>
            <a:prstGeom prst="rect">
              <a:avLst/>
            </a:prstGeom>
            <a:noFill/>
            <a:ln w="12700" cap="flat">
              <a:noFill/>
              <a:miter lim="400000"/>
            </a:ln>
            <a:effectLst/>
          </p:spPr>
          <p:txBody>
            <a:bodyPr wrap="square" lIns="45719" tIns="45719" rIns="45719" bIns="45719" numCol="1" anchor="ctr">
              <a:spAutoFit/>
            </a:bodyPr>
            <a:lstStyle>
              <a:lvl1pPr algn="ctr">
                <a:defRPr sz="2000">
                  <a:solidFill>
                    <a:srgbClr val="1F497D"/>
                  </a:solidFill>
                  <a:latin typeface="+mn-lt"/>
                  <a:ea typeface="+mn-ea"/>
                  <a:cs typeface="+mn-cs"/>
                  <a:sym typeface="Helvetica"/>
                </a:defRPr>
              </a:lvl1pPr>
            </a:lstStyle>
            <a:p>
              <a:pPr>
                <a:defRPr>
                  <a:latin typeface="Times New Roman" panose="02020603050405020304"/>
                  <a:ea typeface="Times New Roman" panose="02020603050405020304"/>
                  <a:cs typeface="Times New Roman" panose="02020603050405020304"/>
                  <a:sym typeface="Times New Roman" panose="02020603050405020304"/>
                </a:defRPr>
              </a:pPr>
              <a:r>
                <a:rPr>
                  <a:latin typeface="Times New Roman" panose="02020603050405020304" charset="0"/>
                  <a:ea typeface="华文中宋" panose="02010600040101010101" pitchFamily="2" charset="-122"/>
                  <a:cs typeface="+mn-cs"/>
                  <a:sym typeface="Helvetica"/>
                </a:rPr>
                <a:t>善解人意的</a:t>
              </a:r>
              <a:endParaRPr>
                <a:latin typeface="Times New Roman" panose="02020603050405020304" charset="0"/>
                <a:ea typeface="华文中宋" panose="02010600040101010101" pitchFamily="2" charset="-122"/>
                <a:cs typeface="+mn-cs"/>
                <a:sym typeface="Helvetica"/>
              </a:endParaRPr>
            </a:p>
          </p:txBody>
        </p:sp>
      </p:grpSp>
    </p:spTree>
  </p:cSld>
  <p:clrMapOvr>
    <a:masterClrMapping/>
  </p:clrMapOvr>
  <p:transition spd="slow">
    <p:dissolve/>
  </p:transition>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indefinite" fill="hold"/>
                                        <p:tgtEl>
                                          <p:spTgt spid="664">
                                            <p:txEl>
                                              <p:pRg st="0" end="0"/>
                                            </p:txEl>
                                          </p:spTgt>
                                        </p:tgtEl>
                                        <p:attrNameLst>
                                          <p:attrName>style.visibility</p:attrName>
                                        </p:attrNameLst>
                                      </p:cBhvr>
                                      <p:to>
                                        <p:strVal val="visible"/>
                                      </p:to>
                                    </p:set>
                                    <p:anim calcmode="lin" valueType="num">
                                      <p:cBhvr>
                                        <p:cTn id="7" dur="500" fill="hold"/>
                                        <p:tgtEl>
                                          <p:spTgt spid="664">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6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indefinite" fill="hold"/>
                                        <p:tgtEl>
                                          <p:spTgt spid="670"/>
                                        </p:tgtEl>
                                        <p:attrNameLst>
                                          <p:attrName>style.visibility</p:attrName>
                                        </p:attrNameLst>
                                      </p:cBhvr>
                                      <p:to>
                                        <p:strVal val="visible"/>
                                      </p:to>
                                    </p:set>
                                    <p:anim calcmode="lin" valueType="num">
                                      <p:cBhvr>
                                        <p:cTn id="13" dur="500" fill="hold"/>
                                        <p:tgtEl>
                                          <p:spTgt spid="670"/>
                                        </p:tgtEl>
                                        <p:attrNameLst>
                                          <p:attrName>ppt_x</p:attrName>
                                        </p:attrNameLst>
                                      </p:cBhvr>
                                      <p:tavLst>
                                        <p:tav tm="0">
                                          <p:val>
                                            <p:strVal val="#ppt_x"/>
                                          </p:val>
                                        </p:tav>
                                        <p:tav tm="100000">
                                          <p:val>
                                            <p:strVal val="#ppt_x"/>
                                          </p:val>
                                        </p:tav>
                                      </p:tavLst>
                                    </p:anim>
                                    <p:anim calcmode="lin" valueType="num">
                                      <p:cBhvr>
                                        <p:cTn id="14" dur="500" fill="hold"/>
                                        <p:tgtEl>
                                          <p:spTgt spid="6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3" nodeType="clickEffect">
                                  <p:stCondLst>
                                    <p:cond delay="0"/>
                                  </p:stCondLst>
                                  <p:childTnLst>
                                    <p:set>
                                      <p:cBhvr>
                                        <p:cTn id="18" dur="indefinite" fill="hold"/>
                                        <p:tgtEl>
                                          <p:spTgt spid="667"/>
                                        </p:tgtEl>
                                        <p:attrNameLst>
                                          <p:attrName>style.visibility</p:attrName>
                                        </p:attrNameLst>
                                      </p:cBhvr>
                                      <p:to>
                                        <p:strVal val="visible"/>
                                      </p:to>
                                    </p:set>
                                    <p:anim calcmode="lin" valueType="num">
                                      <p:cBhvr>
                                        <p:cTn id="19" dur="500" fill="hold"/>
                                        <p:tgtEl>
                                          <p:spTgt spid="667"/>
                                        </p:tgtEl>
                                        <p:attrNameLst>
                                          <p:attrName>ppt_x</p:attrName>
                                        </p:attrNameLst>
                                      </p:cBhvr>
                                      <p:tavLst>
                                        <p:tav tm="0">
                                          <p:val>
                                            <p:strVal val="#ppt_x"/>
                                          </p:val>
                                        </p:tav>
                                        <p:tav tm="100000">
                                          <p:val>
                                            <p:strVal val="#ppt_x"/>
                                          </p:val>
                                        </p:tav>
                                      </p:tavLst>
                                    </p:anim>
                                    <p:anim calcmode="lin" valueType="num">
                                      <p:cBhvr>
                                        <p:cTn id="20" dur="500" fill="hold"/>
                                        <p:tgtEl>
                                          <p:spTgt spid="66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1" nodeType="afterEffect">
                                  <p:stCondLst>
                                    <p:cond delay="0"/>
                                  </p:stCondLst>
                                  <p:childTnLst>
                                    <p:set>
                                      <p:cBhvr>
                                        <p:cTn id="23" dur="indefinite" fill="hold"/>
                                        <p:tgtEl>
                                          <p:spTgt spid="664">
                                            <p:txEl>
                                              <p:pRg st="1" end="1"/>
                                            </p:txEl>
                                          </p:spTgt>
                                        </p:tgtEl>
                                        <p:attrNameLst>
                                          <p:attrName>style.visibility</p:attrName>
                                        </p:attrNameLst>
                                      </p:cBhvr>
                                      <p:to>
                                        <p:strVal val="visible"/>
                                      </p:to>
                                    </p:set>
                                    <p:anim calcmode="lin" valueType="num">
                                      <p:cBhvr>
                                        <p:cTn id="24" dur="500" fill="hold"/>
                                        <p:tgtEl>
                                          <p:spTgt spid="664">
                                            <p:txEl>
                                              <p:pRg st="1" end="1"/>
                                            </p:txEl>
                                          </p:spTgt>
                                        </p:tgtEl>
                                        <p:attrNameLst>
                                          <p:attrName>ppt_x</p:attrName>
                                        </p:attrNameLst>
                                      </p:cBhvr>
                                      <p:tavLst>
                                        <p:tav tm="0">
                                          <p:val>
                                            <p:strVal val="#ppt_x"/>
                                          </p:val>
                                        </p:tav>
                                        <p:tav tm="100000">
                                          <p:val>
                                            <p:strVal val="#ppt_x"/>
                                          </p:val>
                                        </p:tav>
                                      </p:tavLst>
                                    </p:anim>
                                    <p:anim calcmode="lin" valueType="num">
                                      <p:cBhvr>
                                        <p:cTn id="25" dur="500" fill="hold"/>
                                        <p:tgtEl>
                                          <p:spTgt spid="66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1" nodeType="clickEffect">
                                  <p:stCondLst>
                                    <p:cond delay="0"/>
                                  </p:stCondLst>
                                  <p:childTnLst>
                                    <p:set>
                                      <p:cBhvr>
                                        <p:cTn id="29" dur="indefinite" fill="hold"/>
                                        <p:tgtEl>
                                          <p:spTgt spid="664">
                                            <p:txEl>
                                              <p:pRg st="2" end="2"/>
                                            </p:txEl>
                                          </p:spTgt>
                                        </p:tgtEl>
                                        <p:attrNameLst>
                                          <p:attrName>style.visibility</p:attrName>
                                        </p:attrNameLst>
                                      </p:cBhvr>
                                      <p:to>
                                        <p:strVal val="visible"/>
                                      </p:to>
                                    </p:set>
                                    <p:anim calcmode="lin" valueType="num">
                                      <p:cBhvr>
                                        <p:cTn id="30" dur="500" fill="hold"/>
                                        <p:tgtEl>
                                          <p:spTgt spid="664">
                                            <p:txEl>
                                              <p:pRg st="2" end="2"/>
                                            </p:txEl>
                                          </p:spTgt>
                                        </p:tgtEl>
                                        <p:attrNameLst>
                                          <p:attrName>ppt_x</p:attrName>
                                        </p:attrNameLst>
                                      </p:cBhvr>
                                      <p:tavLst>
                                        <p:tav tm="0">
                                          <p:val>
                                            <p:strVal val="#ppt_x"/>
                                          </p:val>
                                        </p:tav>
                                        <p:tav tm="100000">
                                          <p:val>
                                            <p:strVal val="#ppt_x"/>
                                          </p:val>
                                        </p:tav>
                                      </p:tavLst>
                                    </p:anim>
                                    <p:anim calcmode="lin" valueType="num">
                                      <p:cBhvr>
                                        <p:cTn id="31" dur="500" fill="hold"/>
                                        <p:tgtEl>
                                          <p:spTgt spid="66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4" nodeType="clickEffect">
                                  <p:stCondLst>
                                    <p:cond delay="0"/>
                                  </p:stCondLst>
                                  <p:childTnLst>
                                    <p:set>
                                      <p:cBhvr>
                                        <p:cTn id="35" dur="indefinite" fill="hold"/>
                                        <p:tgtEl>
                                          <p:spTgt spid="682"/>
                                        </p:tgtEl>
                                        <p:attrNameLst>
                                          <p:attrName>style.visibility</p:attrName>
                                        </p:attrNameLst>
                                      </p:cBhvr>
                                      <p:to>
                                        <p:strVal val="visible"/>
                                      </p:to>
                                    </p:set>
                                    <p:anim calcmode="lin" valueType="num">
                                      <p:cBhvr>
                                        <p:cTn id="36" dur="500" fill="hold"/>
                                        <p:tgtEl>
                                          <p:spTgt spid="682"/>
                                        </p:tgtEl>
                                        <p:attrNameLst>
                                          <p:attrName>ppt_x</p:attrName>
                                        </p:attrNameLst>
                                      </p:cBhvr>
                                      <p:tavLst>
                                        <p:tav tm="0">
                                          <p:val>
                                            <p:strVal val="#ppt_x"/>
                                          </p:val>
                                        </p:tav>
                                        <p:tav tm="100000">
                                          <p:val>
                                            <p:strVal val="#ppt_x"/>
                                          </p:val>
                                        </p:tav>
                                      </p:tavLst>
                                    </p:anim>
                                    <p:anim calcmode="lin" valueType="num">
                                      <p:cBhvr>
                                        <p:cTn id="37" dur="500" fill="hold"/>
                                        <p:tgtEl>
                                          <p:spTgt spid="68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5" nodeType="clickEffect">
                                  <p:stCondLst>
                                    <p:cond delay="0"/>
                                  </p:stCondLst>
                                  <p:childTnLst>
                                    <p:set>
                                      <p:cBhvr>
                                        <p:cTn id="41" dur="indefinite" fill="hold"/>
                                        <p:tgtEl>
                                          <p:spTgt spid="673"/>
                                        </p:tgtEl>
                                        <p:attrNameLst>
                                          <p:attrName>style.visibility</p:attrName>
                                        </p:attrNameLst>
                                      </p:cBhvr>
                                      <p:to>
                                        <p:strVal val="visible"/>
                                      </p:to>
                                    </p:set>
                                    <p:anim calcmode="lin" valueType="num">
                                      <p:cBhvr>
                                        <p:cTn id="42" dur="500" fill="hold"/>
                                        <p:tgtEl>
                                          <p:spTgt spid="673"/>
                                        </p:tgtEl>
                                        <p:attrNameLst>
                                          <p:attrName>ppt_x</p:attrName>
                                        </p:attrNameLst>
                                      </p:cBhvr>
                                      <p:tavLst>
                                        <p:tav tm="0">
                                          <p:val>
                                            <p:strVal val="#ppt_x"/>
                                          </p:val>
                                        </p:tav>
                                        <p:tav tm="100000">
                                          <p:val>
                                            <p:strVal val="#ppt_x"/>
                                          </p:val>
                                        </p:tav>
                                      </p:tavLst>
                                    </p:anim>
                                    <p:anim calcmode="lin" valueType="num">
                                      <p:cBhvr>
                                        <p:cTn id="43" dur="500" fill="hold"/>
                                        <p:tgtEl>
                                          <p:spTgt spid="67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6" nodeType="clickEffect">
                                  <p:stCondLst>
                                    <p:cond delay="0"/>
                                  </p:stCondLst>
                                  <p:childTnLst>
                                    <p:set>
                                      <p:cBhvr>
                                        <p:cTn id="47" dur="indefinite" fill="hold"/>
                                        <p:tgtEl>
                                          <p:spTgt spid="685"/>
                                        </p:tgtEl>
                                        <p:attrNameLst>
                                          <p:attrName>style.visibility</p:attrName>
                                        </p:attrNameLst>
                                      </p:cBhvr>
                                      <p:to>
                                        <p:strVal val="visible"/>
                                      </p:to>
                                    </p:set>
                                    <p:anim calcmode="lin" valueType="num">
                                      <p:cBhvr>
                                        <p:cTn id="48" dur="500" fill="hold"/>
                                        <p:tgtEl>
                                          <p:spTgt spid="685"/>
                                        </p:tgtEl>
                                        <p:attrNameLst>
                                          <p:attrName>ppt_x</p:attrName>
                                        </p:attrNameLst>
                                      </p:cBhvr>
                                      <p:tavLst>
                                        <p:tav tm="0">
                                          <p:val>
                                            <p:strVal val="#ppt_x"/>
                                          </p:val>
                                        </p:tav>
                                        <p:tav tm="100000">
                                          <p:val>
                                            <p:strVal val="#ppt_x"/>
                                          </p:val>
                                        </p:tav>
                                      </p:tavLst>
                                    </p:anim>
                                    <p:anim calcmode="lin" valueType="num">
                                      <p:cBhvr>
                                        <p:cTn id="49" dur="500" fill="hold"/>
                                        <p:tgtEl>
                                          <p:spTgt spid="685"/>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 presetClass="entr" presetSubtype="4" fill="hold" grpId="1" nodeType="afterEffect">
                                  <p:stCondLst>
                                    <p:cond delay="0"/>
                                  </p:stCondLst>
                                  <p:childTnLst>
                                    <p:set>
                                      <p:cBhvr>
                                        <p:cTn id="52" dur="indefinite" fill="hold"/>
                                        <p:tgtEl>
                                          <p:spTgt spid="664">
                                            <p:txEl>
                                              <p:pRg st="3" end="3"/>
                                            </p:txEl>
                                          </p:spTgt>
                                        </p:tgtEl>
                                        <p:attrNameLst>
                                          <p:attrName>style.visibility</p:attrName>
                                        </p:attrNameLst>
                                      </p:cBhvr>
                                      <p:to>
                                        <p:strVal val="visible"/>
                                      </p:to>
                                    </p:set>
                                    <p:anim calcmode="lin" valueType="num">
                                      <p:cBhvr>
                                        <p:cTn id="53" dur="500" fill="hold"/>
                                        <p:tgtEl>
                                          <p:spTgt spid="664">
                                            <p:txEl>
                                              <p:pRg st="3" end="3"/>
                                            </p:txEl>
                                          </p:spTgt>
                                        </p:tgtEl>
                                        <p:attrNameLst>
                                          <p:attrName>ppt_x</p:attrName>
                                        </p:attrNameLst>
                                      </p:cBhvr>
                                      <p:tavLst>
                                        <p:tav tm="0">
                                          <p:val>
                                            <p:strVal val="#ppt_x"/>
                                          </p:val>
                                        </p:tav>
                                        <p:tav tm="100000">
                                          <p:val>
                                            <p:strVal val="#ppt_x"/>
                                          </p:val>
                                        </p:tav>
                                      </p:tavLst>
                                    </p:anim>
                                    <p:anim calcmode="lin" valueType="num">
                                      <p:cBhvr>
                                        <p:cTn id="54" dur="500" fill="hold"/>
                                        <p:tgtEl>
                                          <p:spTgt spid="66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1" nodeType="clickEffect">
                                  <p:stCondLst>
                                    <p:cond delay="0"/>
                                  </p:stCondLst>
                                  <p:childTnLst>
                                    <p:set>
                                      <p:cBhvr>
                                        <p:cTn id="58" dur="indefinite" fill="hold"/>
                                        <p:tgtEl>
                                          <p:spTgt spid="664">
                                            <p:txEl>
                                              <p:pRg st="4" end="4"/>
                                            </p:txEl>
                                          </p:spTgt>
                                        </p:tgtEl>
                                        <p:attrNameLst>
                                          <p:attrName>style.visibility</p:attrName>
                                        </p:attrNameLst>
                                      </p:cBhvr>
                                      <p:to>
                                        <p:strVal val="visible"/>
                                      </p:to>
                                    </p:set>
                                    <p:anim calcmode="lin" valueType="num">
                                      <p:cBhvr>
                                        <p:cTn id="59" dur="500" fill="hold"/>
                                        <p:tgtEl>
                                          <p:spTgt spid="664">
                                            <p:txEl>
                                              <p:pRg st="4" end="4"/>
                                            </p:txEl>
                                          </p:spTgt>
                                        </p:tgtEl>
                                        <p:attrNameLst>
                                          <p:attrName>ppt_x</p:attrName>
                                        </p:attrNameLst>
                                      </p:cBhvr>
                                      <p:tavLst>
                                        <p:tav tm="0">
                                          <p:val>
                                            <p:strVal val="#ppt_x"/>
                                          </p:val>
                                        </p:tav>
                                        <p:tav tm="100000">
                                          <p:val>
                                            <p:strVal val="#ppt_x"/>
                                          </p:val>
                                        </p:tav>
                                      </p:tavLst>
                                    </p:anim>
                                    <p:anim calcmode="lin" valueType="num">
                                      <p:cBhvr>
                                        <p:cTn id="60" dur="500" fill="hold"/>
                                        <p:tgtEl>
                                          <p:spTgt spid="66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7" nodeType="clickEffect">
                                  <p:stCondLst>
                                    <p:cond delay="0"/>
                                  </p:stCondLst>
                                  <p:childTnLst>
                                    <p:set>
                                      <p:cBhvr>
                                        <p:cTn id="64" dur="indefinite" fill="hold"/>
                                        <p:tgtEl>
                                          <p:spTgt spid="676"/>
                                        </p:tgtEl>
                                        <p:attrNameLst>
                                          <p:attrName>style.visibility</p:attrName>
                                        </p:attrNameLst>
                                      </p:cBhvr>
                                      <p:to>
                                        <p:strVal val="visible"/>
                                      </p:to>
                                    </p:set>
                                    <p:anim calcmode="lin" valueType="num">
                                      <p:cBhvr>
                                        <p:cTn id="65" dur="500" fill="hold"/>
                                        <p:tgtEl>
                                          <p:spTgt spid="676"/>
                                        </p:tgtEl>
                                        <p:attrNameLst>
                                          <p:attrName>ppt_x</p:attrName>
                                        </p:attrNameLst>
                                      </p:cBhvr>
                                      <p:tavLst>
                                        <p:tav tm="0">
                                          <p:val>
                                            <p:strVal val="#ppt_x"/>
                                          </p:val>
                                        </p:tav>
                                        <p:tav tm="100000">
                                          <p:val>
                                            <p:strVal val="#ppt_x"/>
                                          </p:val>
                                        </p:tav>
                                      </p:tavLst>
                                    </p:anim>
                                    <p:anim calcmode="lin" valueType="num">
                                      <p:cBhvr>
                                        <p:cTn id="66" dur="500" fill="hold"/>
                                        <p:tgtEl>
                                          <p:spTgt spid="67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8" nodeType="clickEffect">
                                  <p:stCondLst>
                                    <p:cond delay="0"/>
                                  </p:stCondLst>
                                  <p:childTnLst>
                                    <p:set>
                                      <p:cBhvr>
                                        <p:cTn id="70" dur="indefinite" fill="hold"/>
                                        <p:tgtEl>
                                          <p:spTgt spid="679"/>
                                        </p:tgtEl>
                                        <p:attrNameLst>
                                          <p:attrName>style.visibility</p:attrName>
                                        </p:attrNameLst>
                                      </p:cBhvr>
                                      <p:to>
                                        <p:strVal val="visible"/>
                                      </p:to>
                                    </p:set>
                                    <p:anim calcmode="lin" valueType="num">
                                      <p:cBhvr>
                                        <p:cTn id="71" dur="500" fill="hold"/>
                                        <p:tgtEl>
                                          <p:spTgt spid="679"/>
                                        </p:tgtEl>
                                        <p:attrNameLst>
                                          <p:attrName>ppt_x</p:attrName>
                                        </p:attrNameLst>
                                      </p:cBhvr>
                                      <p:tavLst>
                                        <p:tav tm="0">
                                          <p:val>
                                            <p:strVal val="#ppt_x"/>
                                          </p:val>
                                        </p:tav>
                                        <p:tav tm="100000">
                                          <p:val>
                                            <p:strVal val="#ppt_x"/>
                                          </p:val>
                                        </p:tav>
                                      </p:tavLst>
                                    </p:anim>
                                    <p:anim calcmode="lin" valueType="num">
                                      <p:cBhvr>
                                        <p:cTn id="72" dur="500" fill="hold"/>
                                        <p:tgtEl>
                                          <p:spTgt spid="6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1" bldLvl="5" animBg="1" advAuto="0" uiExpand="1" build="p"/>
      <p:bldP spid="667" grpId="3" bldLvl="0" animBg="1" advAuto="0"/>
      <p:bldP spid="670" grpId="2" bldLvl="0" animBg="1" advAuto="0"/>
      <p:bldP spid="673" grpId="5" bldLvl="0" animBg="1" advAuto="0"/>
      <p:bldP spid="676" grpId="7" bldLvl="0" animBg="1" advAuto="0"/>
      <p:bldP spid="679" grpId="8" bldLvl="0" animBg="1" advAuto="0"/>
      <p:bldP spid="682" grpId="4" bldLvl="0" animBg="1" advAuto="0"/>
      <p:bldP spid="685" grpId="6" bldLvl="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图片 1"/>
          <p:cNvPicPr/>
          <p:nvPr/>
        </p:nvPicPr>
        <p:blipFill>
          <a:blip r:embed="rId1">
            <a:clrChange>
              <a:clrFrom>
                <a:srgbClr val="FFFFFF">
                  <a:alpha val="100000"/>
                </a:srgbClr>
              </a:clrFrom>
              <a:clrTo>
                <a:srgbClr val="FFFFFF">
                  <a:alpha val="100000"/>
                  <a:alpha val="0"/>
                </a:srgbClr>
              </a:clrTo>
            </a:clrChange>
          </a:blip>
          <a:stretch>
            <a:fillRect/>
          </a:stretch>
        </p:blipFill>
        <p:spPr>
          <a:xfrm>
            <a:off x="-324485" y="793750"/>
            <a:ext cx="5509260" cy="4714240"/>
          </a:xfrm>
          <a:prstGeom prst="rect">
            <a:avLst/>
          </a:prstGeom>
        </p:spPr>
      </p:pic>
      <p:sp>
        <p:nvSpPr>
          <p:cNvPr id="3" name="文本框 2"/>
          <p:cNvSpPr txBox="1"/>
          <p:nvPr/>
        </p:nvSpPr>
        <p:spPr>
          <a:xfrm>
            <a:off x="4950460" y="1422400"/>
            <a:ext cx="7040880" cy="2584450"/>
          </a:xfrm>
          <a:prstGeom prst="rect">
            <a:avLst/>
          </a:prstGeom>
          <a:noFill/>
        </p:spPr>
        <p:txBody>
          <a:bodyPr wrap="square" rtlCol="0">
            <a:spAutoFit/>
          </a:bodyPr>
          <a:p>
            <a:pPr algn="ctr"/>
            <a:r>
              <a:rPr lang="en-US" altLang="zh-CN" sz="5400" b="1">
                <a:latin typeface="Bell MT" panose="02020503060305020303" charset="0"/>
                <a:ea typeface="方正鲁迅行书 简" panose="02000500000000000000" charset="-122"/>
                <a:cs typeface="Bell MT" panose="02020503060305020303" charset="0"/>
                <a:sym typeface="方正鲁迅行书 简" panose="02000500000000000000" charset="-122"/>
              </a:rPr>
              <a:t>My </a:t>
            </a:r>
            <a:r>
              <a:rPr lang="zh-CN" altLang="en-US" sz="5400" b="1">
                <a:latin typeface="Bell MT" panose="02020503060305020303" charset="0"/>
                <a:ea typeface="方正鲁迅行书 简" panose="02000500000000000000" charset="-122"/>
                <a:cs typeface="Bell MT" panose="02020503060305020303" charset="0"/>
                <a:sym typeface="方正鲁迅行书 简" panose="02000500000000000000" charset="-122"/>
              </a:rPr>
              <a:t>Career </a:t>
            </a:r>
            <a:r>
              <a:rPr lang="en-US" altLang="zh-CN" sz="5400" b="1">
                <a:latin typeface="Bell MT" panose="02020503060305020303" charset="0"/>
                <a:ea typeface="方正鲁迅行书 简" panose="02000500000000000000" charset="-122"/>
                <a:cs typeface="Bell MT" panose="02020503060305020303" charset="0"/>
                <a:sym typeface="方正鲁迅行书 简" panose="02000500000000000000" charset="-122"/>
              </a:rPr>
              <a:t>E</a:t>
            </a:r>
            <a:r>
              <a:rPr lang="zh-CN" altLang="en-US" sz="5400" b="1">
                <a:latin typeface="Bell MT" panose="02020503060305020303" charset="0"/>
                <a:ea typeface="方正鲁迅行书 简" panose="02000500000000000000" charset="-122"/>
                <a:cs typeface="Bell MT" panose="02020503060305020303" charset="0"/>
                <a:sym typeface="方正鲁迅行书 简" panose="02000500000000000000" charset="-122"/>
              </a:rPr>
              <a:t>xperience: </a:t>
            </a:r>
            <a:endParaRPr lang="zh-CN" altLang="en-US" sz="5400" b="1">
              <a:latin typeface="Bell MT" panose="02020503060305020303" charset="0"/>
              <a:ea typeface="方正鲁迅行书 简" panose="02000500000000000000" charset="-122"/>
              <a:cs typeface="Bell MT" panose="02020503060305020303" charset="0"/>
              <a:sym typeface="方正鲁迅行书 简" panose="02000500000000000000" charset="-122"/>
            </a:endParaRPr>
          </a:p>
          <a:p>
            <a:pPr algn="ctr"/>
            <a:r>
              <a:rPr lang="zh-CN" altLang="en-US" sz="5400" b="1">
                <a:latin typeface="Bell MT" panose="02020503060305020303" charset="0"/>
                <a:ea typeface="方正鲁迅行书 简" panose="02000500000000000000" charset="-122"/>
                <a:cs typeface="Bell MT" panose="02020503060305020303" charset="0"/>
                <a:sym typeface="方正鲁迅行书 简" panose="02000500000000000000" charset="-122"/>
              </a:rPr>
              <a:t>The daily life of</a:t>
            </a:r>
            <a:r>
              <a:rPr lang="zh-CN" altLang="en-US" sz="5400" b="1">
                <a:highlight>
                  <a:srgbClr val="008080"/>
                </a:highlight>
                <a:latin typeface="Bell MT" panose="02020503060305020303" charset="0"/>
                <a:ea typeface="方正鲁迅行书 简" panose="02000500000000000000" charset="-122"/>
                <a:cs typeface="Bell MT" panose="02020503060305020303" charset="0"/>
                <a:sym typeface="方正鲁迅行书 简" panose="02000500000000000000" charset="-122"/>
              </a:rPr>
              <a:t> </a:t>
            </a:r>
            <a:endParaRPr lang="zh-CN" altLang="en-US" sz="5400" b="1">
              <a:highlight>
                <a:srgbClr val="008080"/>
              </a:highlight>
              <a:latin typeface="Bell MT" panose="02020503060305020303" charset="0"/>
              <a:ea typeface="方正鲁迅行书 简" panose="02000500000000000000" charset="-122"/>
              <a:cs typeface="Bell MT" panose="02020503060305020303" charset="0"/>
              <a:sym typeface="方正鲁迅行书 简" panose="02000500000000000000" charset="-122"/>
            </a:endParaRPr>
          </a:p>
          <a:p>
            <a:pPr algn="ctr"/>
            <a:r>
              <a:rPr lang="en-US" altLang="zh-CN" sz="5400" b="1">
                <a:highlight>
                  <a:srgbClr val="008080"/>
                </a:highlight>
                <a:latin typeface="Bell MT" panose="02020503060305020303" charset="0"/>
                <a:ea typeface="方正鲁迅行书 简" panose="02000500000000000000" charset="-122"/>
                <a:cs typeface="Bell MT" panose="02020503060305020303" charset="0"/>
                <a:sym typeface="方正鲁迅行书 简" panose="02000500000000000000" charset="-122"/>
              </a:rPr>
              <a:t>an </a:t>
            </a:r>
            <a:r>
              <a:rPr lang="zh-CN" altLang="en-US" sz="5400" b="1">
                <a:highlight>
                  <a:srgbClr val="008080"/>
                </a:highlight>
                <a:latin typeface="Bell MT" panose="02020503060305020303" charset="0"/>
                <a:ea typeface="方正鲁迅行书 简" panose="02000500000000000000" charset="-122"/>
                <a:cs typeface="Bell MT" panose="02020503060305020303" charset="0"/>
                <a:sym typeface="方正鲁迅行书 简" panose="02000500000000000000" charset="-122"/>
              </a:rPr>
              <a:t>editorial intern</a:t>
            </a:r>
            <a:endParaRPr lang="zh-CN" altLang="en-US" sz="5400" b="1">
              <a:highlight>
                <a:srgbClr val="008080"/>
              </a:highlight>
              <a:latin typeface="Bell MT" panose="02020503060305020303" charset="0"/>
              <a:ea typeface="方正鲁迅行书 简" panose="02000500000000000000" charset="-122"/>
              <a:cs typeface="Bell MT" panose="02020503060305020303" charset="0"/>
              <a:sym typeface="方正鲁迅行书 简" panose="02000500000000000000" charset="-122"/>
            </a:endParaRPr>
          </a:p>
        </p:txBody>
      </p:sp>
      <p:pic>
        <p:nvPicPr>
          <p:cNvPr id="4" name="https://photo-static-api.fotomore.com/creative/vcg/400/version23/VCG41121670004.jpg?uid=386&amp;timestamp=1726565208&amp;sign=62f0df50d6323eedc91c140f802744c2" descr="用放大镜打开书"/>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918835" y="3361690"/>
            <a:ext cx="6393180" cy="3757295"/>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文本框 16"/>
          <p:cNvSpPr txBox="1"/>
          <p:nvPr/>
        </p:nvSpPr>
        <p:spPr>
          <a:xfrm>
            <a:off x="476250" y="985520"/>
            <a:ext cx="4310380" cy="4866005"/>
          </a:xfrm>
          <a:prstGeom prst="rect">
            <a:avLst/>
          </a:prstGeom>
          <a:noFill/>
        </p:spPr>
        <p:txBody>
          <a:bodyPr wrap="square" rtlCol="0">
            <a:noAutofit/>
          </a:bodyPr>
          <a:lstStyle/>
          <a:p>
            <a:pPr lvl="0" algn="l">
              <a:buClrTx/>
              <a:buSzTx/>
              <a:buFontTx/>
            </a:pPr>
            <a:endParaRPr lang="zh-CN" altLang="en-US" sz="2400">
              <a:solidFill>
                <a:schemeClr val="tx1"/>
              </a:solidFill>
              <a:uFillTx/>
              <a:latin typeface="Times New Roman" panose="02020603050405020304" charset="0"/>
              <a:cs typeface="Times New Roman" panose="02020603050405020304" charset="0"/>
              <a:sym typeface="+mn-ea"/>
            </a:endParaRPr>
          </a:p>
        </p:txBody>
      </p:sp>
      <p:sp>
        <p:nvSpPr>
          <p:cNvPr id="2" name="文本框 1"/>
          <p:cNvSpPr txBox="1"/>
          <p:nvPr/>
        </p:nvSpPr>
        <p:spPr>
          <a:xfrm>
            <a:off x="407035" y="318135"/>
            <a:ext cx="11645900" cy="953135"/>
          </a:xfrm>
          <a:prstGeom prst="rect">
            <a:avLst/>
          </a:prstGeom>
          <a:noFill/>
        </p:spPr>
        <p:txBody>
          <a:bodyPr wrap="square" rtlCol="0">
            <a:spAutoFit/>
          </a:bodyPr>
          <a:p>
            <a:pPr indent="457200"/>
            <a:r>
              <a:rPr lang="en-US" altLang="zh-CN" sz="2800" i="1">
                <a:latin typeface="Baskerville Old Face" panose="02020602080505020303" charset="0"/>
                <a:cs typeface="Baskerville Old Face" panose="02020602080505020303" charset="0"/>
              </a:rPr>
              <a:t>Today is your first day as an intern editor </a:t>
            </a:r>
            <a:r>
              <a:rPr lang="en-US" altLang="zh-CN" sz="2800">
                <a:latin typeface="Baskerville Old Face" panose="02020602080505020303" charset="0"/>
                <a:cs typeface="Baskerville Old Face" panose="02020602080505020303" charset="0"/>
              </a:rPr>
              <a:t>(</a:t>
            </a:r>
            <a:r>
              <a:rPr lang="zh-CN" altLang="en-US" sz="2000" b="1">
                <a:latin typeface="宋体" panose="02010600030101010101" pitchFamily="2" charset="-122"/>
                <a:ea typeface="宋体" panose="02010600030101010101" pitchFamily="2" charset="-122"/>
                <a:cs typeface="Baskerville Old Face" panose="02020602080505020303" charset="0"/>
              </a:rPr>
              <a:t>实习编辑</a:t>
            </a:r>
            <a:r>
              <a:rPr lang="en-US" altLang="zh-CN" sz="2800">
                <a:latin typeface="Baskerville Old Face" panose="02020602080505020303" charset="0"/>
                <a:cs typeface="Baskerville Old Face" panose="02020602080505020303" charset="0"/>
              </a:rPr>
              <a:t>)</a:t>
            </a:r>
            <a:r>
              <a:rPr lang="en-US" altLang="zh-CN" sz="2800" i="1">
                <a:latin typeface="Baskerville Old Face" panose="02020602080505020303" charset="0"/>
                <a:cs typeface="Baskerville Old Face" panose="02020602080505020303" charset="0"/>
              </a:rPr>
              <a:t>, and while handling emails, you find a letter of assistance </a:t>
            </a:r>
            <a:r>
              <a:rPr lang="en-US" altLang="zh-CN" sz="2800">
                <a:latin typeface="Baskerville Old Face" panose="02020602080505020303" charset="0"/>
                <a:cs typeface="Baskerville Old Face" panose="02020602080505020303" charset="0"/>
              </a:rPr>
              <a:t>(</a:t>
            </a:r>
            <a:r>
              <a:rPr lang="zh-CN" altLang="en-US" sz="2000" b="1">
                <a:latin typeface="宋体" panose="02010600030101010101" pitchFamily="2" charset="-122"/>
                <a:ea typeface="宋体" panose="02010600030101010101" pitchFamily="2" charset="-122"/>
                <a:cs typeface="Baskerville Old Face" panose="02020602080505020303" charset="0"/>
                <a:sym typeface="+mn-ea"/>
              </a:rPr>
              <a:t>求助信</a:t>
            </a:r>
            <a:r>
              <a:rPr lang="en-US" altLang="zh-CN" sz="2800">
                <a:latin typeface="Baskerville Old Face" panose="02020602080505020303" charset="0"/>
                <a:cs typeface="Baskerville Old Face" panose="02020602080505020303" charset="0"/>
              </a:rPr>
              <a:t>)</a:t>
            </a:r>
            <a:r>
              <a:rPr lang="en-US" altLang="zh-CN" sz="2800" i="1">
                <a:latin typeface="Baskerville Old Face" panose="02020602080505020303" charset="0"/>
                <a:cs typeface="Baskerville Old Face" panose="02020602080505020303" charset="0"/>
              </a:rPr>
              <a:t>...</a:t>
            </a:r>
            <a:endParaRPr lang="en-US" altLang="zh-CN" sz="2800" i="1">
              <a:latin typeface="Baskerville Old Face" panose="02020602080505020303" charset="0"/>
              <a:cs typeface="Baskerville Old Face" panose="02020602080505020303" charset="0"/>
            </a:endParaRPr>
          </a:p>
        </p:txBody>
      </p:sp>
      <p:sp>
        <p:nvSpPr>
          <p:cNvPr id="5" name="文本框 4"/>
          <p:cNvSpPr txBox="1"/>
          <p:nvPr/>
        </p:nvSpPr>
        <p:spPr>
          <a:xfrm>
            <a:off x="1204595" y="1209675"/>
            <a:ext cx="9961880" cy="5064760"/>
          </a:xfrm>
          <a:prstGeom prst="rect">
            <a:avLst/>
          </a:prstGeom>
          <a:noFill/>
        </p:spPr>
        <p:txBody>
          <a:bodyPr wrap="square" rtlCol="0">
            <a:noAutofit/>
          </a:bodyPr>
          <a:p>
            <a:r>
              <a:rPr lang="zh-CN" altLang="en-US" sz="2800" u="sng"/>
              <a:t>Dear Editor,</a:t>
            </a:r>
            <a:endParaRPr lang="zh-CN" altLang="en-US" sz="2800" u="sng"/>
          </a:p>
          <a:p>
            <a:pPr indent="457200"/>
            <a:r>
              <a:rPr lang="zh-CN" altLang="en-US" sz="2800" u="sng"/>
              <a:t>I'm </a:t>
            </a:r>
            <a:r>
              <a:rPr lang="en-US" altLang="zh-CN" sz="2800" b="1" u="sng"/>
              <a:t>Jane</a:t>
            </a:r>
            <a:r>
              <a:rPr lang="zh-CN" altLang="en-US" sz="2800" u="sng"/>
              <a:t>, a high school student. Recently, I had an argument with my mom. When cleaning the room, she found the novel I was writing, and thinks I'm </a:t>
            </a:r>
            <a:r>
              <a:rPr lang="zh-CN" altLang="en-US" sz="2800" b="1" u="sng"/>
              <a:t>not studying hard enough</a:t>
            </a:r>
            <a:r>
              <a:rPr lang="zh-CN" altLang="en-US" sz="2800" u="sng"/>
              <a:t>. What</a:t>
            </a:r>
            <a:r>
              <a:rPr lang="en-US" altLang="zh-CN" sz="2800" u="sng"/>
              <a:t>’</a:t>
            </a:r>
            <a:r>
              <a:rPr lang="zh-CN" altLang="en-US" sz="2800" u="sng"/>
              <a:t>s worse, she now wants to send me to </a:t>
            </a:r>
            <a:r>
              <a:rPr lang="zh-CN" altLang="en-US" sz="2800" b="1" u="sng"/>
              <a:t>extra classes</a:t>
            </a:r>
            <a:r>
              <a:rPr lang="zh-CN" altLang="en-US" sz="2800" u="sng"/>
              <a:t>!</a:t>
            </a:r>
            <a:endParaRPr lang="zh-CN" altLang="en-US" sz="2800" u="sng"/>
          </a:p>
          <a:p>
            <a:pPr indent="457200"/>
            <a:r>
              <a:rPr lang="zh-CN" altLang="en-US" sz="2800" u="sng"/>
              <a:t>She always makes decisions for me without ever considering my feelings! I feel </a:t>
            </a:r>
            <a:r>
              <a:rPr lang="zh-CN" altLang="en-US" sz="2800" b="1" u="sng"/>
              <a:t>pressured</a:t>
            </a:r>
            <a:r>
              <a:rPr lang="zh-CN" altLang="en-US" sz="2800" u="sng"/>
              <a:t> and </a:t>
            </a:r>
            <a:r>
              <a:rPr lang="zh-CN" altLang="en-US" sz="2800" b="1" u="sng"/>
              <a:t>upset</a:t>
            </a:r>
            <a:r>
              <a:rPr lang="zh-CN" altLang="en-US" sz="2800" u="sng"/>
              <a:t> because I think I should have some personal time too.</a:t>
            </a:r>
            <a:endParaRPr lang="zh-CN" altLang="en-US" sz="2800" u="sng"/>
          </a:p>
          <a:p>
            <a:pPr indent="457200"/>
            <a:r>
              <a:rPr lang="zh-CN" altLang="en-US" sz="2800" u="sng"/>
              <a:t>I know my mom means well, but I love writing and think it's important. I don't know what to do. Could you please help me and give me some advice?</a:t>
            </a:r>
            <a:endParaRPr lang="zh-CN" altLang="en-US" sz="2800" u="sng"/>
          </a:p>
          <a:p>
            <a:pPr algn="r"/>
            <a:r>
              <a:rPr lang="zh-CN" altLang="en-US" sz="2800" u="sng"/>
              <a:t>Yours sincerely,</a:t>
            </a:r>
            <a:endParaRPr lang="zh-CN" altLang="en-US" sz="2800" u="sng"/>
          </a:p>
          <a:p>
            <a:pPr algn="r"/>
            <a:r>
              <a:rPr lang="en-US" altLang="zh-CN" sz="2800" u="sng"/>
              <a:t>Jane</a:t>
            </a:r>
            <a:endParaRPr lang="en-US" altLang="zh-CN" sz="2800" u="sng"/>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文本框 16"/>
          <p:cNvSpPr txBox="1"/>
          <p:nvPr/>
        </p:nvSpPr>
        <p:spPr>
          <a:xfrm>
            <a:off x="476250" y="985520"/>
            <a:ext cx="4310380" cy="4866005"/>
          </a:xfrm>
          <a:prstGeom prst="rect">
            <a:avLst/>
          </a:prstGeom>
          <a:noFill/>
        </p:spPr>
        <p:txBody>
          <a:bodyPr wrap="square" rtlCol="0">
            <a:noAutofit/>
          </a:bodyPr>
          <a:lstStyle/>
          <a:p>
            <a:pPr lvl="0" algn="l">
              <a:buClrTx/>
              <a:buSzTx/>
              <a:buFontTx/>
            </a:pPr>
            <a:endParaRPr lang="zh-CN" altLang="en-US" sz="2400">
              <a:solidFill>
                <a:schemeClr val="tx1"/>
              </a:solidFill>
              <a:uFillTx/>
              <a:latin typeface="Times New Roman" panose="02020603050405020304" charset="0"/>
              <a:cs typeface="Times New Roman" panose="02020603050405020304" charset="0"/>
              <a:sym typeface="+mn-ea"/>
            </a:endParaRPr>
          </a:p>
        </p:txBody>
      </p:sp>
      <p:sp>
        <p:nvSpPr>
          <p:cNvPr id="2" name="文本框 1"/>
          <p:cNvSpPr txBox="1"/>
          <p:nvPr/>
        </p:nvSpPr>
        <p:spPr>
          <a:xfrm>
            <a:off x="407035" y="318135"/>
            <a:ext cx="11645900" cy="521970"/>
          </a:xfrm>
          <a:prstGeom prst="rect">
            <a:avLst/>
          </a:prstGeom>
          <a:noFill/>
        </p:spPr>
        <p:txBody>
          <a:bodyPr wrap="square" rtlCol="0">
            <a:spAutoFit/>
          </a:bodyPr>
          <a:p>
            <a:pPr indent="457200"/>
            <a:endParaRPr lang="en-US" altLang="zh-CN" sz="2800"/>
          </a:p>
        </p:txBody>
      </p:sp>
      <p:sp>
        <p:nvSpPr>
          <p:cNvPr id="3" name="文本框 2"/>
          <p:cNvSpPr txBox="1"/>
          <p:nvPr/>
        </p:nvSpPr>
        <p:spPr>
          <a:xfrm>
            <a:off x="861060" y="421640"/>
            <a:ext cx="10741025" cy="1814830"/>
          </a:xfrm>
          <a:prstGeom prst="rect">
            <a:avLst/>
          </a:prstGeom>
          <a:noFill/>
        </p:spPr>
        <p:txBody>
          <a:bodyPr wrap="square" rtlCol="0">
            <a:spAutoFit/>
          </a:bodyPr>
          <a:p>
            <a:pPr indent="457200" algn="l"/>
            <a:r>
              <a:rPr lang="en-US" altLang="zh-CN" sz="2800" i="1">
                <a:latin typeface="Baskerville Old Face" panose="02020602080505020303" charset="0"/>
                <a:cs typeface="Baskerville Old Face" panose="02020602080505020303" charset="0"/>
              </a:rPr>
              <a:t>After reading this letter, you decide to write a reply to help her </a:t>
            </a:r>
            <a:r>
              <a:rPr lang="en-US" altLang="zh-CN" sz="2800" i="1" u="sng">
                <a:latin typeface="Baskerville Old Face" panose="02020602080505020303" charset="0"/>
                <a:cs typeface="Baskerville Old Face" panose="02020602080505020303" charset="0"/>
              </a:rPr>
              <a:t>ease her relationship</a:t>
            </a:r>
            <a:r>
              <a:rPr lang="en-US" altLang="zh-CN" sz="2800" i="1">
                <a:latin typeface="Baskerville Old Face" panose="02020602080505020303" charset="0"/>
                <a:cs typeface="Baskerville Old Face" panose="02020602080505020303" charset="0"/>
              </a:rPr>
              <a:t> </a:t>
            </a:r>
            <a:r>
              <a:rPr lang="en-US" altLang="zh-CN" sz="2800">
                <a:latin typeface="Baskerville Old Face" panose="02020602080505020303" charset="0"/>
                <a:cs typeface="Baskerville Old Face" panose="02020602080505020303" charset="0"/>
              </a:rPr>
              <a:t>(</a:t>
            </a:r>
            <a:r>
              <a:rPr lang="zh-CN" altLang="en-US" sz="2000" b="1">
                <a:latin typeface="宋体" panose="02010600030101010101" pitchFamily="2" charset="-122"/>
                <a:ea typeface="宋体" panose="02010600030101010101" pitchFamily="2" charset="-122"/>
                <a:cs typeface="Baskerville Old Face" panose="02020602080505020303" charset="0"/>
              </a:rPr>
              <a:t>缓和关系</a:t>
            </a:r>
            <a:r>
              <a:rPr lang="en-US" altLang="zh-CN" sz="2800">
                <a:latin typeface="Baskerville Old Face" panose="02020602080505020303" charset="0"/>
                <a:cs typeface="Baskerville Old Face" panose="02020602080505020303" charset="0"/>
              </a:rPr>
              <a:t>)</a:t>
            </a:r>
            <a:r>
              <a:rPr lang="en-US" altLang="zh-CN" sz="2800" i="1">
                <a:latin typeface="Baskerville Old Face" panose="02020602080505020303" charset="0"/>
                <a:cs typeface="Baskerville Old Face" panose="02020602080505020303" charset="0"/>
              </a:rPr>
              <a:t> with her mother. However, before that, you need to read some </a:t>
            </a:r>
            <a:r>
              <a:rPr lang="en-US" altLang="zh-CN" sz="2800" i="1" u="sng">
                <a:latin typeface="Baskerville Old Face" panose="02020602080505020303" charset="0"/>
                <a:cs typeface="Baskerville Old Face" panose="02020602080505020303" charset="0"/>
              </a:rPr>
              <a:t>relevant articles</a:t>
            </a:r>
            <a:r>
              <a:rPr lang="en-US" altLang="zh-CN" sz="2800" i="1">
                <a:latin typeface="Baskerville Old Face" panose="02020602080505020303" charset="0"/>
                <a:cs typeface="Baskerville Old Face" panose="02020602080505020303" charset="0"/>
              </a:rPr>
              <a:t> </a:t>
            </a:r>
            <a:r>
              <a:rPr lang="en-US" altLang="zh-CN" sz="2800">
                <a:latin typeface="Baskerville Old Face" panose="02020602080505020303" charset="0"/>
                <a:cs typeface="Baskerville Old Face" panose="02020602080505020303" charset="0"/>
              </a:rPr>
              <a:t>(</a:t>
            </a:r>
            <a:r>
              <a:rPr lang="zh-CN" altLang="en-US" sz="2000" b="1">
                <a:latin typeface="宋体" panose="02010600030101010101" pitchFamily="2" charset="-122"/>
                <a:ea typeface="宋体" panose="02010600030101010101" pitchFamily="2" charset="-122"/>
                <a:cs typeface="Baskerville Old Face" panose="02020602080505020303" charset="0"/>
              </a:rPr>
              <a:t>相关文章</a:t>
            </a:r>
            <a:r>
              <a:rPr lang="en-US" altLang="zh-CN" sz="2800">
                <a:latin typeface="Baskerville Old Face" panose="02020602080505020303" charset="0"/>
                <a:cs typeface="Baskerville Old Face" panose="02020602080505020303" charset="0"/>
                <a:sym typeface="+mn-ea"/>
              </a:rPr>
              <a:t>)</a:t>
            </a:r>
            <a:r>
              <a:rPr lang="en-US" altLang="zh-CN" sz="2000">
                <a:latin typeface="Baskerville Old Face" panose="02020602080505020303" charset="0"/>
                <a:cs typeface="Baskerville Old Face" panose="02020602080505020303" charset="0"/>
                <a:sym typeface="+mn-ea"/>
              </a:rPr>
              <a:t> </a:t>
            </a:r>
            <a:r>
              <a:rPr lang="en-US" altLang="zh-CN" sz="2800" i="1">
                <a:latin typeface="Baskerville Old Face" panose="02020602080505020303" charset="0"/>
                <a:cs typeface="Baskerville Old Face" panose="02020602080505020303" charset="0"/>
              </a:rPr>
              <a:t>to gain a more </a:t>
            </a:r>
            <a:r>
              <a:rPr lang="en-US" altLang="zh-CN" sz="2800" i="1" u="sng">
                <a:latin typeface="Baskerville Old Face" panose="02020602080505020303" charset="0"/>
                <a:cs typeface="Baskerville Old Face" panose="02020602080505020303" charset="0"/>
              </a:rPr>
              <a:t>comprehensive understanding </a:t>
            </a:r>
            <a:r>
              <a:rPr lang="en-US" altLang="zh-CN" sz="2800">
                <a:latin typeface="Baskerville Old Face" panose="02020602080505020303" charset="0"/>
                <a:cs typeface="Baskerville Old Face" panose="02020602080505020303" charset="0"/>
              </a:rPr>
              <a:t>(</a:t>
            </a:r>
            <a:r>
              <a:rPr lang="zh-CN" altLang="en-US" sz="2000" b="1">
                <a:latin typeface="宋体" panose="02010600030101010101" pitchFamily="2" charset="-122"/>
                <a:ea typeface="宋体" panose="02010600030101010101" pitchFamily="2" charset="-122"/>
                <a:cs typeface="Baskerville Old Face" panose="02020602080505020303" charset="0"/>
              </a:rPr>
              <a:t>全面理解</a:t>
            </a:r>
            <a:r>
              <a:rPr lang="en-US" altLang="zh-CN" sz="2800">
                <a:latin typeface="Baskerville Old Face" panose="02020602080505020303" charset="0"/>
                <a:cs typeface="Baskerville Old Face" panose="02020602080505020303" charset="0"/>
              </a:rPr>
              <a:t>)</a:t>
            </a:r>
            <a:r>
              <a:rPr lang="en-US" altLang="zh-CN" sz="2800" i="1">
                <a:latin typeface="Baskerville Old Face" panose="02020602080505020303" charset="0"/>
                <a:cs typeface="Baskerville Old Face" panose="02020602080505020303" charset="0"/>
              </a:rPr>
              <a:t> of the parent-child tensions during adolescence.</a:t>
            </a:r>
            <a:endParaRPr lang="en-US" altLang="zh-CN" sz="2800" i="1">
              <a:latin typeface="Baskerville Old Face" panose="02020602080505020303" charset="0"/>
              <a:cs typeface="Baskerville Old Face" panose="02020602080505020303" charset="0"/>
            </a:endParaRPr>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214120" y="2016125"/>
            <a:ext cx="9502775" cy="36125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847725" y="-962660"/>
            <a:ext cx="469900" cy="239649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4"/>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53385" y="-1254760"/>
            <a:ext cx="468630" cy="29825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文本框 7"/>
          <p:cNvSpPr txBox="1"/>
          <p:nvPr/>
        </p:nvSpPr>
        <p:spPr>
          <a:xfrm>
            <a:off x="386715" y="-635"/>
            <a:ext cx="1762125"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12"/>
          <p:cNvSpPr txBox="1"/>
          <p:nvPr/>
        </p:nvSpPr>
        <p:spPr>
          <a:xfrm>
            <a:off x="2058035" y="10795"/>
            <a:ext cx="2260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66064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511040" y="952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pic>
        <p:nvPicPr>
          <p:cNvPr id="2" name="图片 1" descr="B1U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94690" y="1081405"/>
            <a:ext cx="10073005" cy="4695825"/>
          </a:xfrm>
          <a:prstGeom prst="rect">
            <a:avLst/>
          </a:prstGeom>
        </p:spPr>
      </p:pic>
      <p:sp>
        <p:nvSpPr>
          <p:cNvPr id="5" name="椭圆 4"/>
          <p:cNvSpPr/>
          <p:nvPr/>
        </p:nvSpPr>
        <p:spPr>
          <a:xfrm>
            <a:off x="4511040" y="2105660"/>
            <a:ext cx="2430145" cy="603250"/>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nvSpPr>
        <p:spPr>
          <a:xfrm>
            <a:off x="7122160" y="2771775"/>
            <a:ext cx="1118870" cy="441960"/>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椭圆 11"/>
          <p:cNvSpPr/>
          <p:nvPr/>
        </p:nvSpPr>
        <p:spPr>
          <a:xfrm>
            <a:off x="4763770" y="1720215"/>
            <a:ext cx="1118870" cy="441960"/>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椭圆 17"/>
          <p:cNvSpPr/>
          <p:nvPr/>
        </p:nvSpPr>
        <p:spPr>
          <a:xfrm>
            <a:off x="8164830" y="3686810"/>
            <a:ext cx="1118870" cy="441960"/>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nvSpPr>
        <p:spPr>
          <a:xfrm>
            <a:off x="7833995" y="1720215"/>
            <a:ext cx="1118870" cy="441960"/>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3345180" y="3917315"/>
            <a:ext cx="5020310" cy="1322070"/>
          </a:xfrm>
          <a:prstGeom prst="rect">
            <a:avLst/>
          </a:prstGeom>
          <a:noFill/>
        </p:spPr>
        <p:txBody>
          <a:bodyPr wrap="square" rtlCol="0">
            <a:spAutoFit/>
          </a:bodyPr>
          <a:p>
            <a:pPr algn="ctr"/>
            <a:r>
              <a:rPr lang="en-US" altLang="zh-CN" sz="4000" b="1" i="1"/>
              <a:t>Strangers under the same roof? </a:t>
            </a:r>
            <a:endParaRPr lang="en-US" altLang="zh-CN" sz="4000" b="1" i="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9" grpId="0" animBg="1"/>
      <p:bldP spid="18" grpId="0" animBg="1"/>
      <p:bldP spid="5" grpId="1" animBg="1"/>
      <p:bldP spid="7" grpId="1" animBg="1"/>
      <p:bldP spid="12" grpId="1" animBg="1"/>
      <p:bldP spid="19" grpId="1" animBg="1"/>
      <p:bldP spid="18" grpId="1" animBg="1"/>
      <p:bldP spid="20" grpId="0"/>
      <p:bldP spid="20"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3555" name="图片 1" descr="E7`2VU3UDQ)E(}RKK{{NJGD"/>
          <p:cNvPicPr>
            <a:picLocks noChangeAspect="1"/>
          </p:cNvPicPr>
          <p:nvPr/>
        </p:nvPicPr>
        <p:blipFill>
          <a:blip r:embed="rId1">
            <a:clrChange>
              <a:clrFrom>
                <a:srgbClr val="FEF2E5">
                  <a:alpha val="100000"/>
                </a:srgbClr>
              </a:clrFrom>
              <a:clrTo>
                <a:srgbClr val="FEF2E5">
                  <a:alpha val="100000"/>
                  <a:alpha val="0"/>
                </a:srgbClr>
              </a:clrTo>
            </a:clrChange>
          </a:blip>
          <a:srcRect/>
          <a:stretch>
            <a:fillRect/>
          </a:stretch>
        </p:blipFill>
        <p:spPr bwMode="auto">
          <a:xfrm>
            <a:off x="712470" y="281305"/>
            <a:ext cx="10474325" cy="6367145"/>
          </a:xfrm>
          <a:prstGeom prst="rect">
            <a:avLst/>
          </a:prstGeom>
          <a:noFill/>
          <a:ln w="9525">
            <a:noFill/>
            <a:miter lim="800000"/>
            <a:headEnd/>
            <a:tailEnd/>
          </a:ln>
        </p:spPr>
      </p:pic>
      <p:sp>
        <p:nvSpPr>
          <p:cNvPr id="17" name="任意多边形 16"/>
          <p:cNvSpPr/>
          <p:nvPr/>
        </p:nvSpPr>
        <p:spPr>
          <a:xfrm rot="5400000">
            <a:off x="983615" y="-1098550"/>
            <a:ext cx="469900" cy="266827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70530" y="-1237615"/>
            <a:ext cx="468630" cy="294830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C000"/>
              </a:solidFill>
            </a:endParaRPr>
          </a:p>
        </p:txBody>
      </p:sp>
      <p:sp>
        <p:nvSpPr>
          <p:cNvPr id="8" name="文本框 7"/>
          <p:cNvSpPr txBox="1"/>
          <p:nvPr/>
        </p:nvSpPr>
        <p:spPr>
          <a:xfrm>
            <a:off x="317500" y="-635"/>
            <a:ext cx="1802130"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66064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511040" y="952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2119630" y="-635"/>
            <a:ext cx="2260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sp>
        <p:nvSpPr>
          <p:cNvPr id="2" name="文本框 1"/>
          <p:cNvSpPr txBox="1"/>
          <p:nvPr/>
        </p:nvSpPr>
        <p:spPr>
          <a:xfrm>
            <a:off x="420370" y="2821305"/>
            <a:ext cx="5371465" cy="953135"/>
          </a:xfrm>
          <a:prstGeom prst="rect">
            <a:avLst/>
          </a:prstGeom>
          <a:solidFill>
            <a:schemeClr val="accent4">
              <a:lumMod val="60000"/>
              <a:lumOff val="40000"/>
            </a:schemeClr>
          </a:solidFill>
        </p:spPr>
        <p:txBody>
          <a:bodyPr wrap="square" rtlCol="0" anchor="t">
            <a:spAutoFit/>
          </a:bodyPr>
          <a:p>
            <a:r>
              <a:rPr lang="zh-CN" altLang="en-US" sz="2800" b="1">
                <a:solidFill>
                  <a:schemeClr val="tx1"/>
                </a:solidFill>
                <a:latin typeface="Times New Roman" panose="02020603050405020304" charset="0"/>
                <a:cs typeface="Times New Roman" panose="02020603050405020304" charset="0"/>
                <a:sym typeface="+mn-ea"/>
              </a:rPr>
              <a:t>Teenagers</a:t>
            </a:r>
            <a:r>
              <a:rPr lang="en-US" altLang="zh-CN" sz="2800" b="1">
                <a:solidFill>
                  <a:schemeClr val="tx1"/>
                </a:solidFill>
                <a:latin typeface="Times New Roman" panose="02020603050405020304" charset="0"/>
                <a:cs typeface="Times New Roman" panose="02020603050405020304" charset="0"/>
                <a:sym typeface="+mn-ea"/>
              </a:rPr>
              <a:t>'</a:t>
            </a:r>
            <a:r>
              <a:rPr lang="zh-CN" altLang="en-US" sz="2800" b="1">
                <a:solidFill>
                  <a:schemeClr val="tx1"/>
                </a:solidFill>
                <a:latin typeface="Times New Roman" panose="02020603050405020304" charset="0"/>
                <a:cs typeface="Times New Roman" panose="02020603050405020304" charset="0"/>
                <a:sym typeface="+mn-ea"/>
              </a:rPr>
              <a:t> </a:t>
            </a:r>
            <a:r>
              <a:rPr lang="zh-CN" altLang="en-US" sz="2800" b="1">
                <a:solidFill>
                  <a:srgbClr val="C00000"/>
                </a:solidFill>
                <a:latin typeface="Times New Roman" panose="02020603050405020304" charset="0"/>
                <a:cs typeface="Times New Roman" panose="02020603050405020304" charset="0"/>
                <a:sym typeface="+mn-ea"/>
              </a:rPr>
              <a:t>physical </a:t>
            </a:r>
            <a:r>
              <a:rPr lang="en-US" altLang="zh-CN" sz="2800" b="1">
                <a:solidFill>
                  <a:srgbClr val="C00000"/>
                </a:solidFill>
                <a:latin typeface="Times New Roman" panose="02020603050405020304" charset="0"/>
                <a:cs typeface="Times New Roman" panose="02020603050405020304" charset="0"/>
                <a:sym typeface="+mn-ea"/>
              </a:rPr>
              <a:t>changes</a:t>
            </a:r>
            <a:r>
              <a:rPr lang="zh-CN" altLang="en-US" sz="2800" b="1">
                <a:solidFill>
                  <a:schemeClr val="accent2"/>
                </a:solidFill>
                <a:latin typeface="Times New Roman" panose="02020603050405020304" charset="0"/>
                <a:cs typeface="Times New Roman" panose="02020603050405020304" charset="0"/>
                <a:sym typeface="+mn-ea"/>
              </a:rPr>
              <a:t> </a:t>
            </a:r>
            <a:r>
              <a:rPr lang="zh-CN" altLang="en-US" sz="2800" b="1">
                <a:solidFill>
                  <a:schemeClr val="tx1"/>
                </a:solidFill>
                <a:latin typeface="Times New Roman" panose="02020603050405020304" charset="0"/>
                <a:cs typeface="Times New Roman" panose="02020603050405020304" charset="0"/>
                <a:sym typeface="+mn-ea"/>
              </a:rPr>
              <a:t>may result in such family tensions.</a:t>
            </a:r>
            <a:endParaRPr lang="zh-CN" altLang="en-US" sz="2800" b="1">
              <a:solidFill>
                <a:schemeClr val="tx1"/>
              </a:solidFill>
              <a:latin typeface="Times New Roman" panose="02020603050405020304" charset="0"/>
              <a:cs typeface="Times New Roman" panose="02020603050405020304" charset="0"/>
              <a:sym typeface="+mn-ea"/>
            </a:endParaRPr>
          </a:p>
        </p:txBody>
      </p:sp>
      <p:sp>
        <p:nvSpPr>
          <p:cNvPr id="3" name="文本框 2"/>
          <p:cNvSpPr txBox="1"/>
          <p:nvPr/>
        </p:nvSpPr>
        <p:spPr>
          <a:xfrm>
            <a:off x="5791835" y="2821305"/>
            <a:ext cx="6275705" cy="953135"/>
          </a:xfrm>
          <a:prstGeom prst="rect">
            <a:avLst/>
          </a:prstGeom>
          <a:solidFill>
            <a:schemeClr val="accent4">
              <a:lumMod val="60000"/>
              <a:lumOff val="40000"/>
            </a:schemeClr>
          </a:solidFill>
        </p:spPr>
        <p:txBody>
          <a:bodyPr wrap="square" rtlCol="0">
            <a:spAutoFit/>
          </a:bodyPr>
          <a:p>
            <a:r>
              <a:rPr lang="en-US" altLang="zh-CN" sz="2800" b="1">
                <a:solidFill>
                  <a:schemeClr val="tx1"/>
                </a:solidFill>
                <a:latin typeface="Times New Roman" panose="02020603050405020304" charset="0"/>
                <a:cs typeface="Times New Roman" panose="02020603050405020304" charset="0"/>
                <a:sym typeface="+mn-ea"/>
              </a:rPr>
              <a:t>Teenagers’ </a:t>
            </a:r>
            <a:r>
              <a:rPr lang="en-US" altLang="zh-CN" sz="2800" b="1">
                <a:solidFill>
                  <a:srgbClr val="C00000"/>
                </a:solidFill>
                <a:latin typeface="Times New Roman" panose="02020603050405020304" charset="0"/>
                <a:cs typeface="Times New Roman" panose="02020603050405020304" charset="0"/>
                <a:sym typeface="+mn-ea"/>
              </a:rPr>
              <a:t>developing mental needs</a:t>
            </a:r>
            <a:r>
              <a:rPr lang="en-US" altLang="zh-CN" sz="2800" b="1">
                <a:solidFill>
                  <a:schemeClr val="tx1"/>
                </a:solidFill>
                <a:latin typeface="Times New Roman" panose="02020603050405020304" charset="0"/>
                <a:cs typeface="Times New Roman" panose="02020603050405020304" charset="0"/>
                <a:sym typeface="+mn-ea"/>
              </a:rPr>
              <a:t> can also influence parent-child relationships.</a:t>
            </a:r>
            <a:endParaRPr lang="en-US" altLang="zh-CN" sz="2800" b="1">
              <a:solidFill>
                <a:schemeClr val="tx1"/>
              </a:solidFill>
              <a:latin typeface="Times New Roman" panose="02020603050405020304" charset="0"/>
              <a:cs typeface="Times New Roman" panose="02020603050405020304" charset="0"/>
              <a:sym typeface="+mn-ea"/>
            </a:endParaRPr>
          </a:p>
        </p:txBody>
      </p:sp>
      <p:sp>
        <p:nvSpPr>
          <p:cNvPr id="5" name="文本框 4"/>
          <p:cNvSpPr txBox="1"/>
          <p:nvPr/>
        </p:nvSpPr>
        <p:spPr>
          <a:xfrm>
            <a:off x="2759710" y="4336415"/>
            <a:ext cx="6437630" cy="953135"/>
          </a:xfrm>
          <a:prstGeom prst="rect">
            <a:avLst/>
          </a:prstGeom>
          <a:solidFill>
            <a:schemeClr val="accent4">
              <a:lumMod val="60000"/>
              <a:lumOff val="40000"/>
            </a:schemeClr>
          </a:solidFill>
        </p:spPr>
        <p:txBody>
          <a:bodyPr wrap="square" rtlCol="0">
            <a:spAutoFit/>
          </a:bodyPr>
          <a:p>
            <a:r>
              <a:rPr lang="en-US" altLang="zh-CN" sz="2800" b="1">
                <a:solidFill>
                  <a:schemeClr val="tx1"/>
                </a:solidFill>
                <a:latin typeface="Times New Roman" panose="02020603050405020304" charset="0"/>
                <a:cs typeface="Times New Roman" panose="02020603050405020304" charset="0"/>
                <a:sym typeface="+mn-ea"/>
              </a:rPr>
              <a:t>Teenagers should have </a:t>
            </a:r>
            <a:r>
              <a:rPr lang="en-US" altLang="zh-CN" sz="2800" b="1">
                <a:solidFill>
                  <a:srgbClr val="C00000"/>
                </a:solidFill>
                <a:latin typeface="Times New Roman" panose="02020603050405020304" charset="0"/>
                <a:cs typeface="Times New Roman" panose="02020603050405020304" charset="0"/>
                <a:sym typeface="+mn-ea"/>
              </a:rPr>
              <a:t>regular and honest communication</a:t>
            </a:r>
            <a:r>
              <a:rPr lang="en-US" altLang="zh-CN" sz="2800" b="1">
                <a:solidFill>
                  <a:schemeClr val="tx1"/>
                </a:solidFill>
                <a:latin typeface="Times New Roman" panose="02020603050405020304" charset="0"/>
                <a:cs typeface="Times New Roman" panose="02020603050405020304" charset="0"/>
                <a:sym typeface="+mn-ea"/>
              </a:rPr>
              <a:t> with their parents.</a:t>
            </a:r>
            <a:endParaRPr lang="en-US" altLang="zh-CN" sz="2800" b="1">
              <a:solidFill>
                <a:schemeClr val="tx1"/>
              </a:solidFill>
              <a:latin typeface="Times New Roman" panose="02020603050405020304" charset="0"/>
              <a:cs typeface="Times New Roman" panose="02020603050405020304" charset="0"/>
              <a:sym typeface="+mn-ea"/>
            </a:endParaRPr>
          </a:p>
        </p:txBody>
      </p:sp>
      <p:sp>
        <p:nvSpPr>
          <p:cNvPr id="7" name="文本框 6"/>
          <p:cNvSpPr txBox="1"/>
          <p:nvPr/>
        </p:nvSpPr>
        <p:spPr>
          <a:xfrm>
            <a:off x="2383155" y="5851525"/>
            <a:ext cx="7132320" cy="521970"/>
          </a:xfrm>
          <a:prstGeom prst="rect">
            <a:avLst/>
          </a:prstGeom>
          <a:solidFill>
            <a:schemeClr val="accent4">
              <a:lumMod val="60000"/>
              <a:lumOff val="40000"/>
            </a:schemeClr>
          </a:solidFill>
        </p:spPr>
        <p:txBody>
          <a:bodyPr wrap="square" rtlCol="0">
            <a:spAutoFit/>
          </a:bodyPr>
          <a:p>
            <a:r>
              <a:rPr lang="en-US" altLang="zh-CN" sz="2800" b="1">
                <a:solidFill>
                  <a:schemeClr val="tx1"/>
                </a:solidFill>
                <a:latin typeface="Times New Roman" panose="02020603050405020304" charset="0"/>
                <a:cs typeface="Times New Roman" panose="02020603050405020304" charset="0"/>
                <a:sym typeface="+mn-ea"/>
              </a:rPr>
              <a:t>Everything will turn out all right in the end.</a:t>
            </a:r>
            <a:endParaRPr lang="en-US" altLang="zh-CN" sz="2800" b="1">
              <a:solidFill>
                <a:schemeClr val="tx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7" grpId="0" animBg="1"/>
      <p:bldP spid="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4"/>
          <p:cNvSpPr txBox="1">
            <a:spLocks noChangeArrowheads="1"/>
          </p:cNvSpPr>
          <p:nvPr/>
        </p:nvSpPr>
        <p:spPr bwMode="auto">
          <a:xfrm>
            <a:off x="2039938" y="1366838"/>
            <a:ext cx="8362950" cy="1568450"/>
          </a:xfrm>
          <a:prstGeom prst="rect">
            <a:avLst/>
          </a:prstGeom>
          <a:noFill/>
          <a:ln w="9525">
            <a:noFill/>
            <a:miter lim="800000"/>
          </a:ln>
        </p:spPr>
        <p:txBody>
          <a:bodyPr>
            <a:spAutoFit/>
          </a:bodyPr>
          <a:lstStyle/>
          <a:p>
            <a:r>
              <a:rPr kumimoji="1" lang="en-US" altLang="zh-CN" sz="3200" b="1" i="1">
                <a:solidFill>
                  <a:srgbClr val="0000CC"/>
                </a:solidFill>
                <a:latin typeface="Times New Roman" panose="02020603050405020304" charset="0"/>
                <a:cs typeface="Times New Roman" panose="02020603050405020304" charset="0"/>
              </a:rPr>
              <a:t>I don’t know what “home” is, but unhappiness and worries melt away once there.</a:t>
            </a:r>
            <a:endParaRPr kumimoji="1" lang="en-US" altLang="zh-CN" sz="3200" b="1" i="1">
              <a:solidFill>
                <a:srgbClr val="0000CC"/>
              </a:solidFill>
              <a:latin typeface="Times New Roman" panose="02020603050405020304" charset="0"/>
              <a:cs typeface="Times New Roman" panose="02020603050405020304" charset="0"/>
            </a:endParaRPr>
          </a:p>
          <a:p>
            <a:r>
              <a:rPr kumimoji="1" lang="en-US" altLang="zh-CN" sz="3200" b="1" i="1">
                <a:solidFill>
                  <a:srgbClr val="0000CC"/>
                </a:solidFill>
                <a:latin typeface="Times New Roman" panose="02020603050405020304" charset="0"/>
                <a:cs typeface="Times New Roman" panose="02020603050405020304" charset="0"/>
              </a:rPr>
              <a:t>                                                       </a:t>
            </a:r>
            <a:r>
              <a:rPr kumimoji="1" lang="zh-CN" altLang="en-US" sz="3200" b="1" i="1">
                <a:solidFill>
                  <a:srgbClr val="0000CC"/>
                </a:solidFill>
                <a:latin typeface="Times New Roman" panose="02020603050405020304" charset="0"/>
                <a:cs typeface="Times New Roman" panose="02020603050405020304" charset="0"/>
              </a:rPr>
              <a:t>－</a:t>
            </a:r>
            <a:r>
              <a:rPr kumimoji="1" lang="en-US" altLang="zh-CN" sz="3200" b="1" i="1">
                <a:solidFill>
                  <a:srgbClr val="0000CC"/>
                </a:solidFill>
                <a:latin typeface="Times New Roman" panose="02020603050405020304" charset="0"/>
                <a:cs typeface="Times New Roman" panose="02020603050405020304" charset="0"/>
              </a:rPr>
              <a:t>Bing Xin </a:t>
            </a:r>
            <a:endParaRPr kumimoji="1" lang="zh-CN" altLang="en-US" sz="3200" b="1" i="1">
              <a:solidFill>
                <a:srgbClr val="0000CC"/>
              </a:solidFill>
              <a:latin typeface="Times New Roman" panose="02020603050405020304" charset="0"/>
              <a:cs typeface="Times New Roman" panose="02020603050405020304" charset="0"/>
            </a:endParaRPr>
          </a:p>
        </p:txBody>
      </p:sp>
      <p:pic>
        <p:nvPicPr>
          <p:cNvPr id="17412" name="图片 3" descr="VCG211101905178 3"/>
          <p:cNvPicPr>
            <a:picLocks noChangeAspect="1"/>
          </p:cNvPicPr>
          <p:nvPr/>
        </p:nvPicPr>
        <p:blipFill>
          <a:blip r:embed="rId1"/>
          <a:srcRect/>
          <a:stretch>
            <a:fillRect/>
          </a:stretch>
        </p:blipFill>
        <p:spPr bwMode="auto">
          <a:xfrm>
            <a:off x="1524000" y="2935288"/>
            <a:ext cx="9144000" cy="3382962"/>
          </a:xfrm>
          <a:prstGeom prst="rect">
            <a:avLst/>
          </a:prstGeom>
          <a:noFill/>
          <a:ln w="9525">
            <a:noFill/>
            <a:miter lim="800000"/>
            <a:headEnd/>
            <a:tailEnd/>
          </a:ln>
        </p:spPr>
      </p:pic>
      <p:sp>
        <p:nvSpPr>
          <p:cNvPr id="3" name="文本框 2"/>
          <p:cNvSpPr txBox="1"/>
          <p:nvPr>
            <p:custDataLst>
              <p:tags r:id="rId2"/>
            </p:custDataLst>
          </p:nvPr>
        </p:nvSpPr>
        <p:spPr>
          <a:xfrm>
            <a:off x="3037840" y="284480"/>
            <a:ext cx="6116320" cy="1014730"/>
          </a:xfrm>
          <a:prstGeom prst="rect">
            <a:avLst/>
          </a:prstGeom>
          <a:noFill/>
        </p:spPr>
        <p:txBody>
          <a:bodyPr wrap="square">
            <a:spAutoFit/>
          </a:bodyPr>
          <a:lstStyle/>
          <a:p>
            <a:pPr fontAlgn="auto">
              <a:spcBef>
                <a:spcPts val="0"/>
              </a:spcBef>
              <a:spcAft>
                <a:spcPts val="0"/>
              </a:spcAft>
              <a:defRPr/>
            </a:pPr>
            <a:r>
              <a:rPr kumimoji="1" lang="en-US" altLang="zh-CN" sz="6000" b="1" dirty="0">
                <a:solidFill>
                  <a:srgbClr val="EC8968"/>
                </a:solidFill>
                <a:latin typeface="Comic Sans MS" panose="030F0702030302020204" pitchFamily="66" charset="0"/>
                <a:ea typeface="+mn-ea"/>
                <a:cs typeface="Comic Sans MS" panose="030F0702030302020204" pitchFamily="66" charset="0"/>
              </a:rPr>
              <a:t>Let’s talk teens</a:t>
            </a:r>
            <a:endParaRPr kumimoji="1" lang="en-US" altLang="zh-CN" sz="6000" b="1" dirty="0">
              <a:solidFill>
                <a:srgbClr val="EC8968"/>
              </a:solidFill>
              <a:latin typeface="Comic Sans MS" panose="030F0702030302020204" pitchFamily="66" charset="0"/>
              <a:ea typeface="+mn-ea"/>
              <a:cs typeface="Comic Sans MS" panose="030F0702030302020204" pitchFamily="66"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789940" y="-904875"/>
            <a:ext cx="469900" cy="228092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16555" y="-1291590"/>
            <a:ext cx="468630" cy="305689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70AD47"/>
              </a:solidFill>
            </a:endParaRPr>
          </a:p>
        </p:txBody>
      </p:sp>
      <p:sp>
        <p:nvSpPr>
          <p:cNvPr id="8" name="文本框 7"/>
          <p:cNvSpPr txBox="1"/>
          <p:nvPr/>
        </p:nvSpPr>
        <p:spPr>
          <a:xfrm>
            <a:off x="92710" y="-635"/>
            <a:ext cx="1732280"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66064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464050" y="-63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1824990" y="-635"/>
            <a:ext cx="2684145"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sp>
        <p:nvSpPr>
          <p:cNvPr id="2" name="文本框 1"/>
          <p:cNvSpPr txBox="1"/>
          <p:nvPr/>
        </p:nvSpPr>
        <p:spPr>
          <a:xfrm>
            <a:off x="426720" y="786765"/>
            <a:ext cx="2407285" cy="587375"/>
          </a:xfrm>
          <a:prstGeom prst="rect">
            <a:avLst/>
          </a:prstGeom>
          <a:solidFill>
            <a:schemeClr val="accent4">
              <a:lumMod val="60000"/>
              <a:lumOff val="40000"/>
            </a:schemeClr>
          </a:solidFill>
        </p:spPr>
        <p:txBody>
          <a:bodyPr wrap="square" rtlCol="0">
            <a:noAutofit/>
          </a:bodyPr>
          <a:p>
            <a:pPr algn="ctr"/>
            <a:r>
              <a:rPr lang="en-US" altLang="zh-CN" sz="3200" b="1">
                <a:solidFill>
                  <a:srgbClr val="C00000"/>
                </a:solidFill>
              </a:rPr>
              <a:t>Introduction</a:t>
            </a:r>
            <a:endParaRPr lang="en-US" altLang="zh-CN" sz="3200" b="1">
              <a:solidFill>
                <a:srgbClr val="C00000"/>
              </a:solidFill>
            </a:endParaRPr>
          </a:p>
        </p:txBody>
      </p:sp>
      <p:sp>
        <p:nvSpPr>
          <p:cNvPr id="12" name="文本框 11"/>
          <p:cNvSpPr txBox="1"/>
          <p:nvPr/>
        </p:nvSpPr>
        <p:spPr>
          <a:xfrm>
            <a:off x="803275" y="1614170"/>
            <a:ext cx="10471785" cy="2245360"/>
          </a:xfrm>
          <a:prstGeom prst="rect">
            <a:avLst/>
          </a:prstGeom>
          <a:noFill/>
          <a:ln w="44450" cmpd="sng">
            <a:solidFill>
              <a:srgbClr val="70AD47"/>
            </a:solidFill>
            <a:prstDash val="solid"/>
          </a:ln>
        </p:spPr>
        <p:txBody>
          <a:bodyPr wrap="square" rtlCol="0">
            <a:spAutoFit/>
          </a:bodyPr>
          <a:p>
            <a:r>
              <a:rPr lang="en-US" altLang="zh-CN" sz="2800">
                <a:sym typeface="+mn-ea"/>
              </a:rPr>
              <a:t>Does every dinner with your parents seem to turn into a battle? Have your once warm and open conversations become cold and guarded? Do you feel that you just cannot see eye to eye with them on anything? You are not alone. </a:t>
            </a:r>
            <a:r>
              <a:rPr lang="en-US" altLang="zh-CN" sz="2800">
                <a:highlight>
                  <a:srgbClr val="FFFF00"/>
                </a:highlight>
                <a:sym typeface="+mn-ea"/>
              </a:rPr>
              <a:t>Heated arguments and cold silences are common between teenagers and their parents.</a:t>
            </a:r>
            <a:endParaRPr lang="zh-CN" altLang="en-US" sz="2800"/>
          </a:p>
        </p:txBody>
      </p:sp>
      <p:pic>
        <p:nvPicPr>
          <p:cNvPr id="3" name="图片 2"/>
          <p:cNvPicPr>
            <a:picLocks noChangeAspect="1"/>
          </p:cNvPicPr>
          <p:nvPr/>
        </p:nvPicPr>
        <p:blipFill>
          <a:blip r:embed="rId1"/>
          <a:srcRect l="10214" t="10641" r="9953" b="15594"/>
          <a:stretch>
            <a:fillRect/>
          </a:stretch>
        </p:blipFill>
        <p:spPr>
          <a:xfrm>
            <a:off x="803275" y="4126865"/>
            <a:ext cx="2955925" cy="1852295"/>
          </a:xfrm>
          <a:prstGeom prst="rect">
            <a:avLst/>
          </a:prstGeom>
        </p:spPr>
      </p:pic>
      <p:pic>
        <p:nvPicPr>
          <p:cNvPr id="5" name="图片 4"/>
          <p:cNvPicPr>
            <a:picLocks noChangeAspect="1"/>
          </p:cNvPicPr>
          <p:nvPr/>
        </p:nvPicPr>
        <p:blipFill>
          <a:blip r:embed="rId2"/>
          <a:srcRect l="8363" t="8425" r="21177" b="15594"/>
          <a:stretch>
            <a:fillRect/>
          </a:stretch>
        </p:blipFill>
        <p:spPr>
          <a:xfrm>
            <a:off x="4285615" y="4099560"/>
            <a:ext cx="3102610" cy="1845945"/>
          </a:xfrm>
          <a:prstGeom prst="rect">
            <a:avLst/>
          </a:prstGeom>
        </p:spPr>
      </p:pic>
      <p:pic>
        <p:nvPicPr>
          <p:cNvPr id="7" name="图片 6"/>
          <p:cNvPicPr>
            <a:picLocks noChangeAspect="1"/>
          </p:cNvPicPr>
          <p:nvPr/>
        </p:nvPicPr>
        <p:blipFill>
          <a:blip r:embed="rId3"/>
          <a:srcRect l="11188" t="9544" r="8712" b="16895"/>
          <a:stretch>
            <a:fillRect/>
          </a:stretch>
        </p:blipFill>
        <p:spPr>
          <a:xfrm>
            <a:off x="7914640" y="4099560"/>
            <a:ext cx="3376295" cy="1860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803910" y="-918845"/>
            <a:ext cx="469900" cy="230886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31160" y="-1276985"/>
            <a:ext cx="468630" cy="302704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70AD47"/>
              </a:solidFill>
            </a:endParaRPr>
          </a:p>
        </p:txBody>
      </p:sp>
      <p:sp>
        <p:nvSpPr>
          <p:cNvPr id="8" name="文本框 7"/>
          <p:cNvSpPr txBox="1"/>
          <p:nvPr/>
        </p:nvSpPr>
        <p:spPr>
          <a:xfrm>
            <a:off x="105410" y="-635"/>
            <a:ext cx="2036445"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57301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511040" y="952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2119630" y="-635"/>
            <a:ext cx="2260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sp>
        <p:nvSpPr>
          <p:cNvPr id="13" name="文本框 12"/>
          <p:cNvSpPr txBox="1"/>
          <p:nvPr/>
        </p:nvSpPr>
        <p:spPr>
          <a:xfrm>
            <a:off x="920750" y="799465"/>
            <a:ext cx="10471785" cy="1198880"/>
          </a:xfrm>
          <a:prstGeom prst="rect">
            <a:avLst/>
          </a:prstGeom>
          <a:noFill/>
          <a:ln w="44450" cmpd="sng">
            <a:solidFill>
              <a:srgbClr val="70AD47"/>
            </a:solidFill>
            <a:prstDash val="solid"/>
          </a:ln>
        </p:spPr>
        <p:txBody>
          <a:bodyPr wrap="square" rtlCol="0">
            <a:spAutoFit/>
          </a:bodyPr>
          <a:p>
            <a:r>
              <a:rPr lang="en-US" altLang="zh-CN" sz="2400">
                <a:latin typeface="Times New Roman" panose="02020603050405020304" charset="0"/>
                <a:cs typeface="Times New Roman" panose="02020603050405020304" charset="0"/>
                <a:sym typeface="+mn-ea"/>
              </a:rPr>
              <a:t>Does every dinner with your parents seem to turn into a battle</a:t>
            </a:r>
            <a:r>
              <a:rPr lang="en-US" altLang="zh-CN" sz="2400">
                <a:highlight>
                  <a:srgbClr val="FFFF00"/>
                </a:highlight>
                <a:latin typeface="Times New Roman" panose="02020603050405020304" charset="0"/>
                <a:cs typeface="Times New Roman" panose="02020603050405020304" charset="0"/>
                <a:sym typeface="+mn-ea"/>
              </a:rPr>
              <a:t>?</a:t>
            </a:r>
            <a:r>
              <a:rPr lang="en-US" altLang="zh-CN" sz="2400">
                <a:latin typeface="Times New Roman" panose="02020603050405020304" charset="0"/>
                <a:cs typeface="Times New Roman" panose="02020603050405020304" charset="0"/>
                <a:sym typeface="+mn-ea"/>
              </a:rPr>
              <a:t> Have your once warm and open conversations become cold and guarded</a:t>
            </a:r>
            <a:r>
              <a:rPr lang="en-US" altLang="zh-CN" sz="2400">
                <a:highlight>
                  <a:srgbClr val="FFFF00"/>
                </a:highlight>
                <a:latin typeface="Times New Roman" panose="02020603050405020304" charset="0"/>
                <a:cs typeface="Times New Roman" panose="02020603050405020304" charset="0"/>
                <a:sym typeface="+mn-ea"/>
              </a:rPr>
              <a:t>?</a:t>
            </a:r>
            <a:r>
              <a:rPr lang="en-US" altLang="zh-CN" sz="2400">
                <a:latin typeface="Times New Roman" panose="02020603050405020304" charset="0"/>
                <a:cs typeface="Times New Roman" panose="02020603050405020304" charset="0"/>
                <a:sym typeface="+mn-ea"/>
              </a:rPr>
              <a:t> Do you feel that you just cannot see eye to eye with them on anything</a:t>
            </a:r>
            <a:r>
              <a:rPr lang="en-US" altLang="zh-CN" sz="2400">
                <a:highlight>
                  <a:srgbClr val="FFFF00"/>
                </a:highlight>
                <a:latin typeface="Times New Roman" panose="02020603050405020304" charset="0"/>
                <a:cs typeface="Times New Roman" panose="02020603050405020304" charset="0"/>
                <a:sym typeface="+mn-ea"/>
              </a:rPr>
              <a:t>?</a:t>
            </a:r>
            <a:r>
              <a:rPr lang="en-US" altLang="zh-CN" sz="2400">
                <a:latin typeface="Times New Roman" panose="02020603050405020304" charset="0"/>
                <a:cs typeface="Times New Roman" panose="02020603050405020304" charset="0"/>
                <a:sym typeface="+mn-ea"/>
              </a:rPr>
              <a:t> </a:t>
            </a:r>
            <a:endParaRPr lang="zh-CN" altLang="en-US" sz="2400">
              <a:latin typeface="Times New Roman" panose="02020603050405020304" charset="0"/>
              <a:cs typeface="Times New Roman" panose="02020603050405020304" charset="0"/>
            </a:endParaRPr>
          </a:p>
        </p:txBody>
      </p:sp>
      <p:sp>
        <p:nvSpPr>
          <p:cNvPr id="18" name="文本框 17"/>
          <p:cNvSpPr txBox="1"/>
          <p:nvPr/>
        </p:nvSpPr>
        <p:spPr>
          <a:xfrm>
            <a:off x="920750" y="2266315"/>
            <a:ext cx="9983470" cy="1198880"/>
          </a:xfrm>
          <a:prstGeom prst="rect">
            <a:avLst/>
          </a:prstGeom>
          <a:noFill/>
        </p:spPr>
        <p:txBody>
          <a:bodyPr wrap="square" rtlCol="0" anchor="t">
            <a:spAutoFit/>
          </a:bodyPr>
          <a:p>
            <a:pPr algn="l">
              <a:defRPr/>
            </a:pPr>
            <a:r>
              <a:rPr lang="en-US" altLang="zh-CN" sz="3600" b="1" dirty="0">
                <a:solidFill>
                  <a:schemeClr val="tx1"/>
                </a:solidFill>
                <a:latin typeface="Times New Roman" panose="02020603050405020304" charset="0"/>
                <a:cs typeface="Times New Roman" panose="02020603050405020304" charset="0"/>
                <a:sym typeface="+mn-ea"/>
              </a:rPr>
              <a:t>Why do</a:t>
            </a:r>
            <a:r>
              <a:rPr lang="en-US" altLang="zh-CN" sz="3600" b="1" dirty="0">
                <a:solidFill>
                  <a:schemeClr val="tx1"/>
                </a:solidFill>
                <a:latin typeface="Times New Roman" panose="02020603050405020304" charset="0"/>
                <a:cs typeface="Times New Roman" panose="02020603050405020304" charset="0"/>
                <a:sym typeface="+mn-ea"/>
              </a:rPr>
              <a:t>es the author use three yes-no questions in </a:t>
            </a:r>
            <a:r>
              <a:rPr lang="en-US" altLang="zh-CN" sz="3600" b="1" dirty="0" smtClean="0">
                <a:solidFill>
                  <a:schemeClr val="tx1"/>
                </a:solidFill>
                <a:latin typeface="Times New Roman" panose="02020603050405020304" charset="0"/>
                <a:cs typeface="Times New Roman" panose="02020603050405020304" charset="0"/>
                <a:sym typeface="+mn-ea"/>
              </a:rPr>
              <a:t>the beginning</a:t>
            </a:r>
            <a:r>
              <a:rPr lang="en-US" altLang="zh-CN" sz="3600" b="1" dirty="0">
                <a:solidFill>
                  <a:schemeClr val="tx1"/>
                </a:solidFill>
                <a:latin typeface="Times New Roman" panose="02020603050405020304" charset="0"/>
                <a:cs typeface="Times New Roman" panose="02020603050405020304" charset="0"/>
                <a:sym typeface="+mn-ea"/>
              </a:rPr>
              <a:t>?</a:t>
            </a:r>
            <a:endParaRPr lang="en-US" altLang="zh-CN" sz="3600" b="1" dirty="0">
              <a:solidFill>
                <a:schemeClr val="tx1"/>
              </a:solidFill>
              <a:latin typeface="Times New Roman" panose="02020603050405020304" charset="0"/>
              <a:cs typeface="Times New Roman" panose="02020603050405020304" charset="0"/>
              <a:sym typeface="+mn-ea"/>
            </a:endParaRPr>
          </a:p>
        </p:txBody>
      </p:sp>
      <p:sp>
        <p:nvSpPr>
          <p:cNvPr id="19" name="文本框 18"/>
          <p:cNvSpPr txBox="1"/>
          <p:nvPr/>
        </p:nvSpPr>
        <p:spPr>
          <a:xfrm>
            <a:off x="1793875" y="3581400"/>
            <a:ext cx="8905240" cy="1076325"/>
          </a:xfrm>
          <a:prstGeom prst="rect">
            <a:avLst/>
          </a:prstGeom>
          <a:noFill/>
        </p:spPr>
        <p:txBody>
          <a:bodyPr wrap="square" rtlCol="0" anchor="t">
            <a:spAutoFit/>
          </a:bodyPr>
          <a:p>
            <a:pPr marL="457200" indent="-457200">
              <a:buFont typeface="Arial" panose="020B0604020202020204" pitchFamily="34" charset="0"/>
              <a:buChar char="•"/>
            </a:pPr>
            <a:r>
              <a:rPr lang="en-US" altLang="zh-CN" sz="3200" b="1" i="1" dirty="0" smtClean="0">
                <a:solidFill>
                  <a:srgbClr val="70AD47"/>
                </a:solidFill>
                <a:latin typeface="Times New Roman" panose="02020603050405020304" charset="0"/>
                <a:cs typeface="Times New Roman" panose="02020603050405020304" charset="0"/>
                <a:sym typeface="+mn-ea"/>
              </a:rPr>
              <a:t>To arouse readers’ interest;</a:t>
            </a:r>
            <a:endParaRPr lang="en-US" altLang="zh-CN" sz="3200" b="1" i="1" dirty="0" smtClean="0">
              <a:solidFill>
                <a:srgbClr val="70AD47"/>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sz="3200" b="1" i="1" dirty="0" smtClean="0">
                <a:solidFill>
                  <a:srgbClr val="70AD47"/>
                </a:solidFill>
                <a:latin typeface="Times New Roman" panose="02020603050405020304" charset="0"/>
                <a:cs typeface="Times New Roman" panose="02020603050405020304" charset="0"/>
                <a:sym typeface="+mn-ea"/>
              </a:rPr>
              <a:t>To introduce the topic of parent-child tensions;</a:t>
            </a:r>
            <a:endParaRPr lang="en-US" altLang="zh-CN" sz="3200" b="1" i="1" dirty="0" smtClean="0">
              <a:solidFill>
                <a:srgbClr val="70AD47"/>
              </a:solidFill>
              <a:latin typeface="Times New Roman" panose="02020603050405020304" charset="0"/>
              <a:cs typeface="Times New Roman" panose="02020603050405020304" charset="0"/>
              <a:sym typeface="+mn-ea"/>
            </a:endParaRPr>
          </a:p>
        </p:txBody>
      </p:sp>
      <p:sp>
        <p:nvSpPr>
          <p:cNvPr id="20" name="横卷形 19"/>
          <p:cNvSpPr/>
          <p:nvPr/>
        </p:nvSpPr>
        <p:spPr>
          <a:xfrm>
            <a:off x="640080" y="4485640"/>
            <a:ext cx="11244580" cy="2371725"/>
          </a:xfrm>
          <a:prstGeom prst="horizontalScroll">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1103630" y="4829175"/>
            <a:ext cx="10350500" cy="1814830"/>
          </a:xfrm>
          <a:prstGeom prst="rect">
            <a:avLst/>
          </a:prstGeom>
        </p:spPr>
        <p:txBody>
          <a:bodyPr wrap="square">
            <a:spAutoFit/>
          </a:bodyPr>
          <a:p>
            <a:r>
              <a:rPr lang="en-US" altLang="zh-CN" sz="2800" b="1" dirty="0" smtClean="0">
                <a:solidFill>
                  <a:srgbClr val="FFFF00"/>
                </a:solidFill>
                <a:effectLst>
                  <a:outerShdw blurRad="38100" dist="38100" dir="2700000" algn="tl">
                    <a:srgbClr val="000000">
                      <a:alpha val="43137"/>
                    </a:srgbClr>
                  </a:outerShdw>
                </a:effectLst>
              </a:rPr>
              <a:t>Learn this: </a:t>
            </a:r>
            <a:r>
              <a:rPr lang="en-US" altLang="zh-CN" sz="2800" dirty="0" smtClean="0">
                <a:solidFill>
                  <a:schemeClr val="tx1"/>
                </a:solidFill>
              </a:rPr>
              <a:t>When a group of questions are used to introduce a topic, they are usually </a:t>
            </a:r>
            <a:r>
              <a:rPr lang="en-US" altLang="zh-CN" sz="2800" b="1" dirty="0" smtClean="0">
                <a:solidFill>
                  <a:schemeClr val="tx1"/>
                </a:solidFill>
              </a:rPr>
              <a:t>not meant to be answered</a:t>
            </a:r>
            <a:r>
              <a:rPr lang="en-US" altLang="zh-CN" sz="2800" dirty="0" smtClean="0">
                <a:solidFill>
                  <a:schemeClr val="tx1"/>
                </a:solidFill>
              </a:rPr>
              <a:t>. Rather, the author intends to</a:t>
            </a:r>
            <a:r>
              <a:rPr lang="en-US" altLang="zh-CN" sz="2800" dirty="0" smtClean="0">
                <a:solidFill>
                  <a:schemeClr val="bg1"/>
                </a:solidFill>
              </a:rPr>
              <a:t> </a:t>
            </a:r>
            <a:r>
              <a:rPr lang="en-US" altLang="zh-CN" sz="2800" b="1" dirty="0" smtClean="0">
                <a:solidFill>
                  <a:schemeClr val="accent1"/>
                </a:solidFill>
              </a:rPr>
              <a:t>draw readers’ attention to the topic and make them think about and take an interest in it.</a:t>
            </a:r>
            <a:endParaRPr lang="en-US" altLang="zh-CN" sz="2800" b="1" dirty="0" smtClean="0">
              <a:solidFill>
                <a:schemeClr val="accen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animBg="1"/>
      <p:bldP spid="20" grpId="1" animBg="1"/>
      <p:bldP spid="22" grpId="0"/>
      <p:bldP spid="22"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789940" y="-904875"/>
            <a:ext cx="469900" cy="228092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16555" y="-1291590"/>
            <a:ext cx="468630" cy="305689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70AD47"/>
              </a:solidFill>
            </a:endParaRPr>
          </a:p>
        </p:txBody>
      </p:sp>
      <p:sp>
        <p:nvSpPr>
          <p:cNvPr id="8" name="文本框 7"/>
          <p:cNvSpPr txBox="1"/>
          <p:nvPr/>
        </p:nvSpPr>
        <p:spPr>
          <a:xfrm>
            <a:off x="92710" y="-635"/>
            <a:ext cx="1732280"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66064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464050" y="-63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1824990" y="-635"/>
            <a:ext cx="2684145"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sp>
        <p:nvSpPr>
          <p:cNvPr id="2" name="文本框 1"/>
          <p:cNvSpPr txBox="1"/>
          <p:nvPr/>
        </p:nvSpPr>
        <p:spPr>
          <a:xfrm>
            <a:off x="426720" y="786765"/>
            <a:ext cx="1558290" cy="587375"/>
          </a:xfrm>
          <a:prstGeom prst="rect">
            <a:avLst/>
          </a:prstGeom>
          <a:solidFill>
            <a:schemeClr val="accent4">
              <a:lumMod val="60000"/>
              <a:lumOff val="40000"/>
            </a:schemeClr>
          </a:solidFill>
        </p:spPr>
        <p:txBody>
          <a:bodyPr wrap="square" rtlCol="0">
            <a:noAutofit/>
          </a:bodyPr>
          <a:p>
            <a:pPr algn="ctr"/>
            <a:r>
              <a:rPr lang="en-US" altLang="zh-CN" sz="3200" b="1">
                <a:solidFill>
                  <a:srgbClr val="C00000"/>
                </a:solidFill>
              </a:rPr>
              <a:t>Cause 1</a:t>
            </a:r>
            <a:endParaRPr lang="en-US" altLang="zh-CN" sz="3200" b="1">
              <a:solidFill>
                <a:srgbClr val="C00000"/>
              </a:solidFill>
            </a:endParaRPr>
          </a:p>
        </p:txBody>
      </p:sp>
      <p:cxnSp>
        <p:nvCxnSpPr>
          <p:cNvPr id="5" name="直接连接符 4"/>
          <p:cNvCxnSpPr/>
          <p:nvPr/>
        </p:nvCxnSpPr>
        <p:spPr>
          <a:xfrm flipV="1">
            <a:off x="474980" y="3983990"/>
            <a:ext cx="2515235" cy="23495"/>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pic>
        <p:nvPicPr>
          <p:cNvPr id="25" name="https://photo-static-api.fotomore.com/creative/vcg/veer/400/new/VCG41N677228726.jpg?uid=386&amp;timestamp=1726971420&amp;sign=b95d07331a61369b1fef29c2f77f8e14" descr="射中靶心的箭"/>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8568055" y="1696085"/>
            <a:ext cx="3062605" cy="3062605"/>
          </a:xfrm>
          <a:prstGeom prst="rect">
            <a:avLst/>
          </a:prstGeom>
        </p:spPr>
      </p:pic>
      <p:pic>
        <p:nvPicPr>
          <p:cNvPr id="26" name="https://photo-static-api.fotomore.com/creative/vcg/veer/400/new/VCG41N522793086.jpg?uid=386&amp;timestamp=1726971462&amp;sign=cccb41b519daa95da9cb0891c5b968bd" descr="古色古香的木制箭头"/>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rot="12960000">
            <a:off x="3895725" y="1107440"/>
            <a:ext cx="3303270" cy="2485390"/>
          </a:xfrm>
          <a:prstGeom prst="rect">
            <a:avLst/>
          </a:prstGeom>
        </p:spPr>
      </p:pic>
      <p:pic>
        <p:nvPicPr>
          <p:cNvPr id="27" name="https://photo-static-api.fotomore.com/creative/vcg/veer/400/new/VCG41N522793086.jpg?uid=386&amp;timestamp=1726971462&amp;sign=cccb41b519daa95da9cb0891c5b968bd" descr="古色古香的木制箭头"/>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rot="12960000">
            <a:off x="3942715" y="2081530"/>
            <a:ext cx="3303270" cy="2485390"/>
          </a:xfrm>
          <a:prstGeom prst="rect">
            <a:avLst/>
          </a:prstGeom>
        </p:spPr>
      </p:pic>
      <p:pic>
        <p:nvPicPr>
          <p:cNvPr id="28" name="https://photo-static-api.fotomore.com/creative/vcg/veer/400/new/VCG41N522793086.jpg?uid=386&amp;timestamp=1726971462&amp;sign=cccb41b519daa95da9cb0891c5b968bd" descr="古色古香的木制箭头"/>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rot="12960000">
            <a:off x="3895725" y="3028950"/>
            <a:ext cx="3303270" cy="2485390"/>
          </a:xfrm>
          <a:prstGeom prst="rect">
            <a:avLst/>
          </a:prstGeom>
        </p:spPr>
      </p:pic>
      <p:pic>
        <p:nvPicPr>
          <p:cNvPr id="29" name="https://photo-static-api.fotomore.com/creative/vcg/veer/400/new/VCG41N522793086.jpg?uid=386&amp;timestamp=1726971462&amp;sign=cccb41b519daa95da9cb0891c5b968bd" descr="古色古香的木制箭头"/>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rot="12960000">
            <a:off x="3942715" y="4022090"/>
            <a:ext cx="3303270" cy="2485390"/>
          </a:xfrm>
          <a:prstGeom prst="rect">
            <a:avLst/>
          </a:prstGeom>
        </p:spPr>
      </p:pic>
      <p:sp>
        <p:nvSpPr>
          <p:cNvPr id="31" name="左大括号 30"/>
          <p:cNvSpPr/>
          <p:nvPr/>
        </p:nvSpPr>
        <p:spPr>
          <a:xfrm>
            <a:off x="3215005" y="2120265"/>
            <a:ext cx="372745" cy="3189605"/>
          </a:xfrm>
          <a:prstGeom prst="leftBrace">
            <a:avLst>
              <a:gd name="adj1" fmla="val 8333"/>
              <a:gd name="adj2" fmla="val 50009"/>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32" name="直接连接符 31"/>
          <p:cNvCxnSpPr/>
          <p:nvPr/>
        </p:nvCxnSpPr>
        <p:spPr>
          <a:xfrm flipV="1">
            <a:off x="8841740" y="5464175"/>
            <a:ext cx="2515235" cy="23495"/>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sp>
        <p:nvSpPr>
          <p:cNvPr id="3" name="文本框 2"/>
          <p:cNvSpPr txBox="1"/>
          <p:nvPr/>
        </p:nvSpPr>
        <p:spPr>
          <a:xfrm>
            <a:off x="8039100" y="5096510"/>
            <a:ext cx="2509520" cy="460375"/>
          </a:xfrm>
          <a:prstGeom prst="rect">
            <a:avLst/>
          </a:prstGeom>
          <a:noFill/>
        </p:spPr>
        <p:txBody>
          <a:bodyPr wrap="square" rtlCol="0">
            <a:spAutoFit/>
          </a:bodyPr>
          <a:p>
            <a:r>
              <a:rPr lang="en-US" altLang="zh-CN" sz="2400"/>
              <a:t>Your targets:</a:t>
            </a:r>
            <a:endParaRPr lang="en-US" altLang="zh-CN" sz="2400"/>
          </a:p>
        </p:txBody>
      </p:sp>
      <p:sp>
        <p:nvSpPr>
          <p:cNvPr id="12" name="文本框 11"/>
          <p:cNvSpPr txBox="1"/>
          <p:nvPr/>
        </p:nvSpPr>
        <p:spPr>
          <a:xfrm>
            <a:off x="426720" y="3376930"/>
            <a:ext cx="3147695" cy="521970"/>
          </a:xfrm>
          <a:prstGeom prst="rect">
            <a:avLst/>
          </a:prstGeom>
          <a:noFill/>
        </p:spPr>
        <p:txBody>
          <a:bodyPr wrap="square" rtlCol="0" anchor="t">
            <a:spAutoFit/>
          </a:bodyPr>
          <a:p>
            <a:r>
              <a:rPr lang="zh-CN" altLang="en-US" sz="2800" b="1">
                <a:solidFill>
                  <a:srgbClr val="C00000"/>
                </a:solidFill>
                <a:latin typeface="Times New Roman" panose="02020603050405020304" charset="0"/>
                <a:cs typeface="Times New Roman" panose="02020603050405020304" charset="0"/>
                <a:sym typeface="+mn-ea"/>
              </a:rPr>
              <a:t>physical </a:t>
            </a:r>
            <a:r>
              <a:rPr lang="en-US" altLang="zh-CN" sz="2800" b="1">
                <a:solidFill>
                  <a:srgbClr val="C00000"/>
                </a:solidFill>
                <a:latin typeface="Times New Roman" panose="02020603050405020304" charset="0"/>
                <a:cs typeface="Times New Roman" panose="02020603050405020304" charset="0"/>
                <a:sym typeface="+mn-ea"/>
              </a:rPr>
              <a:t>changes</a:t>
            </a:r>
            <a:endParaRPr lang="en-US" altLang="zh-CN" sz="2800" b="1">
              <a:solidFill>
                <a:srgbClr val="C00000"/>
              </a:solidFill>
              <a:latin typeface="Times New Roman" panose="02020603050405020304" charset="0"/>
              <a:cs typeface="Times New Roman" panose="02020603050405020304" charset="0"/>
              <a:sym typeface="+mn-ea"/>
            </a:endParaRPr>
          </a:p>
        </p:txBody>
      </p:sp>
      <p:sp>
        <p:nvSpPr>
          <p:cNvPr id="13" name="文本框 12"/>
          <p:cNvSpPr txBox="1"/>
          <p:nvPr/>
        </p:nvSpPr>
        <p:spPr>
          <a:xfrm>
            <a:off x="4766310" y="1773555"/>
            <a:ext cx="1420495" cy="521970"/>
          </a:xfrm>
          <a:prstGeom prst="rect">
            <a:avLst/>
          </a:prstGeom>
          <a:noFill/>
        </p:spPr>
        <p:txBody>
          <a:bodyPr wrap="square" rtlCol="0" anchor="t">
            <a:spAutoFit/>
          </a:bodyPr>
          <a:p>
            <a:r>
              <a:rPr lang="en-US" sz="2800" b="1">
                <a:solidFill>
                  <a:srgbClr val="C00000"/>
                </a:solidFill>
                <a:latin typeface="Times New Roman" panose="02020603050405020304" charset="0"/>
                <a:cs typeface="Times New Roman" panose="02020603050405020304" charset="0"/>
                <a:sym typeface="+mn-ea"/>
              </a:rPr>
              <a:t>height</a:t>
            </a:r>
            <a:endParaRPr lang="en-US" sz="2800" b="1">
              <a:solidFill>
                <a:srgbClr val="C00000"/>
              </a:solidFill>
              <a:latin typeface="Times New Roman" panose="02020603050405020304" charset="0"/>
              <a:cs typeface="Times New Roman" panose="02020603050405020304" charset="0"/>
              <a:sym typeface="+mn-ea"/>
            </a:endParaRPr>
          </a:p>
        </p:txBody>
      </p:sp>
      <p:sp>
        <p:nvSpPr>
          <p:cNvPr id="18" name="文本框 17"/>
          <p:cNvSpPr txBox="1"/>
          <p:nvPr/>
        </p:nvSpPr>
        <p:spPr>
          <a:xfrm>
            <a:off x="4941570" y="2766695"/>
            <a:ext cx="1420495" cy="521970"/>
          </a:xfrm>
          <a:prstGeom prst="rect">
            <a:avLst/>
          </a:prstGeom>
          <a:noFill/>
        </p:spPr>
        <p:txBody>
          <a:bodyPr wrap="square" rtlCol="0" anchor="t">
            <a:spAutoFit/>
          </a:bodyPr>
          <a:p>
            <a:r>
              <a:rPr lang="en-US" sz="2800" b="1">
                <a:solidFill>
                  <a:srgbClr val="C00000"/>
                </a:solidFill>
                <a:latin typeface="Times New Roman" panose="02020603050405020304" charset="0"/>
                <a:cs typeface="Times New Roman" panose="02020603050405020304" charset="0"/>
                <a:sym typeface="+mn-ea"/>
              </a:rPr>
              <a:t>voice</a:t>
            </a:r>
            <a:endParaRPr lang="en-US" sz="2800" b="1">
              <a:solidFill>
                <a:srgbClr val="C00000"/>
              </a:solidFill>
              <a:latin typeface="Times New Roman" panose="02020603050405020304" charset="0"/>
              <a:cs typeface="Times New Roman" panose="02020603050405020304" charset="0"/>
              <a:sym typeface="+mn-ea"/>
            </a:endParaRPr>
          </a:p>
        </p:txBody>
      </p:sp>
      <p:sp>
        <p:nvSpPr>
          <p:cNvPr id="19" name="文本框 18"/>
          <p:cNvSpPr txBox="1"/>
          <p:nvPr/>
        </p:nvSpPr>
        <p:spPr>
          <a:xfrm>
            <a:off x="4941570" y="3759835"/>
            <a:ext cx="1420495" cy="521970"/>
          </a:xfrm>
          <a:prstGeom prst="rect">
            <a:avLst/>
          </a:prstGeom>
          <a:noFill/>
        </p:spPr>
        <p:txBody>
          <a:bodyPr wrap="square" rtlCol="0" anchor="t">
            <a:spAutoFit/>
          </a:bodyPr>
          <a:p>
            <a:r>
              <a:rPr lang="en-US" sz="2800" b="1">
                <a:solidFill>
                  <a:srgbClr val="C00000"/>
                </a:solidFill>
                <a:latin typeface="Times New Roman" panose="02020603050405020304" charset="0"/>
                <a:cs typeface="Times New Roman" panose="02020603050405020304" charset="0"/>
                <a:sym typeface="+mn-ea"/>
              </a:rPr>
              <a:t>weight</a:t>
            </a:r>
            <a:endParaRPr lang="en-US" sz="2800" b="1">
              <a:solidFill>
                <a:srgbClr val="C00000"/>
              </a:solidFill>
              <a:latin typeface="Times New Roman" panose="02020603050405020304" charset="0"/>
              <a:cs typeface="Times New Roman" panose="02020603050405020304" charset="0"/>
              <a:sym typeface="+mn-ea"/>
            </a:endParaRPr>
          </a:p>
        </p:txBody>
      </p:sp>
      <p:sp>
        <p:nvSpPr>
          <p:cNvPr id="20" name="文本框 19"/>
          <p:cNvSpPr txBox="1"/>
          <p:nvPr/>
        </p:nvSpPr>
        <p:spPr>
          <a:xfrm>
            <a:off x="4883785" y="4705985"/>
            <a:ext cx="1420495" cy="521970"/>
          </a:xfrm>
          <a:prstGeom prst="rect">
            <a:avLst/>
          </a:prstGeom>
          <a:noFill/>
        </p:spPr>
        <p:txBody>
          <a:bodyPr wrap="square" rtlCol="0" anchor="t">
            <a:spAutoFit/>
          </a:bodyPr>
          <a:p>
            <a:r>
              <a:rPr lang="en-US" sz="2800" b="1">
                <a:solidFill>
                  <a:srgbClr val="C00000"/>
                </a:solidFill>
                <a:latin typeface="Times New Roman" panose="02020603050405020304" charset="0"/>
                <a:cs typeface="Times New Roman" panose="02020603050405020304" charset="0"/>
                <a:sym typeface="+mn-ea"/>
              </a:rPr>
              <a:t>spots</a:t>
            </a:r>
            <a:endParaRPr lang="en-US" sz="2800" b="1">
              <a:solidFill>
                <a:srgbClr val="C00000"/>
              </a:solidFill>
              <a:latin typeface="Times New Roman" panose="02020603050405020304" charset="0"/>
              <a:cs typeface="Times New Roman" panose="02020603050405020304" charset="0"/>
              <a:sym typeface="+mn-ea"/>
            </a:endParaRPr>
          </a:p>
        </p:txBody>
      </p:sp>
      <p:sp>
        <p:nvSpPr>
          <p:cNvPr id="22" name="文本框 21"/>
          <p:cNvSpPr txBox="1"/>
          <p:nvPr/>
        </p:nvSpPr>
        <p:spPr>
          <a:xfrm>
            <a:off x="9701530" y="5034915"/>
            <a:ext cx="2334260" cy="521970"/>
          </a:xfrm>
          <a:prstGeom prst="rect">
            <a:avLst/>
          </a:prstGeom>
          <a:noFill/>
        </p:spPr>
        <p:txBody>
          <a:bodyPr wrap="square" rtlCol="0" anchor="t">
            <a:spAutoFit/>
          </a:bodyPr>
          <a:p>
            <a:r>
              <a:rPr lang="en-US" altLang="zh-CN" sz="2800" b="1">
                <a:solidFill>
                  <a:srgbClr val="C00000"/>
                </a:solidFill>
                <a:latin typeface="Times New Roman" panose="02020603050405020304" charset="0"/>
                <a:cs typeface="Times New Roman" panose="02020603050405020304" charset="0"/>
                <a:sym typeface="+mn-ea"/>
              </a:rPr>
              <a:t>your parents</a:t>
            </a:r>
            <a:endParaRPr lang="en-US" altLang="zh-CN" sz="2800" b="1">
              <a:solidFill>
                <a:srgbClr val="C0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8" grpId="0"/>
      <p:bldP spid="19" grpId="0"/>
      <p:bldP spid="20" grpId="0"/>
      <p:bldP spid="13" grpId="1"/>
      <p:bldP spid="18" grpId="1"/>
      <p:bldP spid="19" grpId="1"/>
      <p:bldP spid="20" grpId="1"/>
      <p:bldP spid="22" grpId="0"/>
      <p:bldP spid="22"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789940" y="-904875"/>
            <a:ext cx="469900" cy="228092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16555" y="-1291590"/>
            <a:ext cx="468630" cy="305689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70AD47"/>
              </a:solidFill>
            </a:endParaRPr>
          </a:p>
        </p:txBody>
      </p:sp>
      <p:sp>
        <p:nvSpPr>
          <p:cNvPr id="8" name="文本框 7"/>
          <p:cNvSpPr txBox="1"/>
          <p:nvPr/>
        </p:nvSpPr>
        <p:spPr>
          <a:xfrm>
            <a:off x="92710" y="-635"/>
            <a:ext cx="1732280"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66064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464050" y="-63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1824990" y="-635"/>
            <a:ext cx="2684145"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sp>
        <p:nvSpPr>
          <p:cNvPr id="2" name="文本框 1"/>
          <p:cNvSpPr txBox="1"/>
          <p:nvPr/>
        </p:nvSpPr>
        <p:spPr>
          <a:xfrm>
            <a:off x="426720" y="786765"/>
            <a:ext cx="1558290" cy="587375"/>
          </a:xfrm>
          <a:prstGeom prst="rect">
            <a:avLst/>
          </a:prstGeom>
          <a:solidFill>
            <a:schemeClr val="accent4">
              <a:lumMod val="60000"/>
              <a:lumOff val="40000"/>
            </a:schemeClr>
          </a:solidFill>
        </p:spPr>
        <p:txBody>
          <a:bodyPr wrap="square" rtlCol="0">
            <a:noAutofit/>
          </a:bodyPr>
          <a:p>
            <a:pPr algn="ctr"/>
            <a:r>
              <a:rPr lang="en-US" altLang="zh-CN" sz="3200" b="1">
                <a:solidFill>
                  <a:srgbClr val="C00000"/>
                </a:solidFill>
              </a:rPr>
              <a:t>Cause 2</a:t>
            </a:r>
            <a:endParaRPr lang="en-US" altLang="zh-CN" sz="3200" b="1">
              <a:solidFill>
                <a:srgbClr val="C00000"/>
              </a:solidFill>
            </a:endParaRPr>
          </a:p>
        </p:txBody>
      </p:sp>
      <p:sp>
        <p:nvSpPr>
          <p:cNvPr id="3" name="燕尾形箭头 2"/>
          <p:cNvSpPr/>
          <p:nvPr/>
        </p:nvSpPr>
        <p:spPr>
          <a:xfrm>
            <a:off x="1666875" y="2364740"/>
            <a:ext cx="8826500" cy="400050"/>
          </a:xfrm>
          <a:prstGeom prst="notchedRightArrow">
            <a:avLst/>
          </a:prstGeom>
        </p:spPr>
        <p:style>
          <a:lnRef idx="1">
            <a:schemeClr val="accent1"/>
          </a:lnRef>
          <a:fillRef idx="3">
            <a:schemeClr val="accent1"/>
          </a:fillRef>
          <a:effectRef idx="2">
            <a:schemeClr val="accent1"/>
          </a:effectRef>
          <a:fontRef idx="minor">
            <a:schemeClr val="lt1"/>
          </a:fontRef>
        </p:style>
        <p:txBody>
          <a:bodyPr anchor="ctr"/>
          <a:p>
            <a:pPr algn="ctr" fontAlgn="auto">
              <a:spcBef>
                <a:spcPts val="0"/>
              </a:spcBef>
              <a:spcAft>
                <a:spcPts val="0"/>
              </a:spcAft>
              <a:defRPr/>
            </a:pPr>
            <a:endParaRPr kumimoji="1" lang="zh-CN" altLang="en-US"/>
          </a:p>
        </p:txBody>
      </p:sp>
      <p:cxnSp>
        <p:nvCxnSpPr>
          <p:cNvPr id="5" name="直接连接符 4"/>
          <p:cNvCxnSpPr/>
          <p:nvPr/>
        </p:nvCxnSpPr>
        <p:spPr>
          <a:xfrm>
            <a:off x="2386965" y="1397635"/>
            <a:ext cx="2885440" cy="1905"/>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7" name="直线连接符 8"/>
          <p:cNvCxnSpPr/>
          <p:nvPr/>
        </p:nvCxnSpPr>
        <p:spPr>
          <a:xfrm>
            <a:off x="4886325" y="1891983"/>
            <a:ext cx="0" cy="414337"/>
          </a:xfrm>
          <a:prstGeom prst="line">
            <a:avLst/>
          </a:prstGeom>
        </p:spPr>
        <p:style>
          <a:lnRef idx="2">
            <a:schemeClr val="accent1"/>
          </a:lnRef>
          <a:fillRef idx="0">
            <a:schemeClr val="accent1"/>
          </a:fillRef>
          <a:effectRef idx="1">
            <a:schemeClr val="accent1"/>
          </a:effectRef>
          <a:fontRef idx="minor">
            <a:schemeClr val="tx1"/>
          </a:fontRef>
        </p:style>
      </p:cxnSp>
      <p:sp>
        <p:nvSpPr>
          <p:cNvPr id="29704" name="文本框 11"/>
          <p:cNvSpPr txBox="1">
            <a:spLocks noChangeArrowheads="1"/>
          </p:cNvSpPr>
          <p:nvPr/>
        </p:nvSpPr>
        <p:spPr bwMode="auto">
          <a:xfrm>
            <a:off x="7462203" y="1807528"/>
            <a:ext cx="2109787" cy="583565"/>
          </a:xfrm>
          <a:prstGeom prst="rect">
            <a:avLst/>
          </a:prstGeom>
          <a:noFill/>
          <a:ln w="9525">
            <a:noFill/>
            <a:miter lim="800000"/>
          </a:ln>
        </p:spPr>
        <p:txBody>
          <a:bodyPr>
            <a:spAutoFit/>
          </a:bodyPr>
          <a:p>
            <a:r>
              <a:rPr kumimoji="1" lang="en-US" altLang="zh-CN" sz="3200" b="1">
                <a:latin typeface="Times New Roman" panose="02020603050405020304" charset="0"/>
                <a:cs typeface="Times New Roman" panose="02020603050405020304" charset="0"/>
              </a:rPr>
              <a:t>Adulthood</a:t>
            </a:r>
            <a:endParaRPr kumimoji="1" lang="zh-CN" altLang="en-US" sz="3200" b="1">
              <a:latin typeface="Times New Roman" panose="02020603050405020304" charset="0"/>
              <a:cs typeface="Times New Roman" panose="02020603050405020304" charset="0"/>
            </a:endParaRPr>
          </a:p>
        </p:txBody>
      </p:sp>
      <p:sp>
        <p:nvSpPr>
          <p:cNvPr id="29705" name="文本框 12"/>
          <p:cNvSpPr txBox="1">
            <a:spLocks noChangeArrowheads="1"/>
          </p:cNvSpPr>
          <p:nvPr/>
        </p:nvSpPr>
        <p:spPr bwMode="auto">
          <a:xfrm>
            <a:off x="2509520" y="1807528"/>
            <a:ext cx="2109788" cy="583565"/>
          </a:xfrm>
          <a:prstGeom prst="rect">
            <a:avLst/>
          </a:prstGeom>
          <a:noFill/>
          <a:ln w="9525">
            <a:noFill/>
            <a:miter lim="800000"/>
          </a:ln>
        </p:spPr>
        <p:txBody>
          <a:bodyPr>
            <a:spAutoFit/>
          </a:bodyPr>
          <a:p>
            <a:r>
              <a:rPr kumimoji="1" lang="en-US" altLang="zh-CN" sz="3200" b="1">
                <a:latin typeface="Times New Roman" panose="02020603050405020304" charset="0"/>
                <a:cs typeface="Times New Roman" panose="02020603050405020304" charset="0"/>
              </a:rPr>
              <a:t>Childhood</a:t>
            </a:r>
            <a:endParaRPr kumimoji="1" lang="zh-CN" altLang="en-US" sz="3200" b="1">
              <a:latin typeface="Times New Roman" panose="02020603050405020304" charset="0"/>
              <a:cs typeface="Times New Roman" panose="02020603050405020304" charset="0"/>
            </a:endParaRPr>
          </a:p>
        </p:txBody>
      </p:sp>
      <p:sp>
        <p:nvSpPr>
          <p:cNvPr id="29706" name="文本框 14"/>
          <p:cNvSpPr txBox="1">
            <a:spLocks noChangeArrowheads="1"/>
          </p:cNvSpPr>
          <p:nvPr/>
        </p:nvSpPr>
        <p:spPr bwMode="auto">
          <a:xfrm>
            <a:off x="4976178" y="1764030"/>
            <a:ext cx="2486025" cy="583565"/>
          </a:xfrm>
          <a:prstGeom prst="rect">
            <a:avLst/>
          </a:prstGeom>
          <a:noFill/>
          <a:ln w="9525">
            <a:noFill/>
            <a:miter lim="800000"/>
          </a:ln>
        </p:spPr>
        <p:txBody>
          <a:bodyPr>
            <a:spAutoFit/>
          </a:bodyPr>
          <a:p>
            <a:r>
              <a:rPr kumimoji="1" lang="en-US" altLang="zh-CN" sz="3200" b="1">
                <a:solidFill>
                  <a:srgbClr val="FF0000"/>
                </a:solidFill>
                <a:latin typeface="Times New Roman" panose="02020603050405020304" charset="0"/>
                <a:cs typeface="Times New Roman" panose="02020603050405020304" charset="0"/>
              </a:rPr>
              <a:t>Adolescence</a:t>
            </a:r>
            <a:endParaRPr kumimoji="1" lang="zh-CN" altLang="en-US" sz="3200" b="1">
              <a:solidFill>
                <a:srgbClr val="FF0000"/>
              </a:solidFill>
              <a:latin typeface="Times New Roman" panose="02020603050405020304" charset="0"/>
              <a:cs typeface="Times New Roman" panose="02020603050405020304" charset="0"/>
            </a:endParaRPr>
          </a:p>
        </p:txBody>
      </p:sp>
      <p:cxnSp>
        <p:nvCxnSpPr>
          <p:cNvPr id="12" name="直线连接符 10"/>
          <p:cNvCxnSpPr/>
          <p:nvPr/>
        </p:nvCxnSpPr>
        <p:spPr>
          <a:xfrm>
            <a:off x="7400608" y="1891983"/>
            <a:ext cx="0" cy="414337"/>
          </a:xfrm>
          <a:prstGeom prst="line">
            <a:avLst/>
          </a:prstGeom>
        </p:spPr>
        <p:style>
          <a:lnRef idx="2">
            <a:schemeClr val="accent1"/>
          </a:lnRef>
          <a:fillRef idx="0">
            <a:schemeClr val="accent1"/>
          </a:fillRef>
          <a:effectRef idx="1">
            <a:schemeClr val="accent1"/>
          </a:effectRef>
          <a:fontRef idx="minor">
            <a:schemeClr val="tx1"/>
          </a:fontRef>
        </p:style>
      </p:cxnSp>
      <p:sp>
        <p:nvSpPr>
          <p:cNvPr id="13" name="文本框 12"/>
          <p:cNvSpPr txBox="1">
            <a:spLocks noChangeArrowheads="1"/>
          </p:cNvSpPr>
          <p:nvPr/>
        </p:nvSpPr>
        <p:spPr bwMode="auto">
          <a:xfrm>
            <a:off x="3145155" y="2661285"/>
            <a:ext cx="2424113" cy="583565"/>
          </a:xfrm>
          <a:prstGeom prst="rect">
            <a:avLst/>
          </a:prstGeom>
          <a:noFill/>
          <a:ln w="9525">
            <a:noFill/>
            <a:miter lim="800000"/>
          </a:ln>
        </p:spPr>
        <p:txBody>
          <a:bodyPr>
            <a:spAutoFit/>
          </a:bodyPr>
          <a:p>
            <a:r>
              <a:rPr kumimoji="1" lang="en-US" altLang="zh-CN" sz="3200" b="1">
                <a:solidFill>
                  <a:srgbClr val="FF0000"/>
                </a:solidFill>
                <a:latin typeface="Calibri" panose="020F0502020204030204" charset="0"/>
              </a:rPr>
              <a:t>love/support</a:t>
            </a:r>
            <a:endParaRPr kumimoji="1" lang="zh-CN" altLang="en-US" sz="3200" b="1">
              <a:solidFill>
                <a:srgbClr val="FF0000"/>
              </a:solidFill>
              <a:latin typeface="Calibri" panose="020F0502020204030204" charset="0"/>
            </a:endParaRPr>
          </a:p>
        </p:txBody>
      </p:sp>
      <p:sp>
        <p:nvSpPr>
          <p:cNvPr id="18" name="文本框 17"/>
          <p:cNvSpPr txBox="1">
            <a:spLocks noChangeArrowheads="1"/>
          </p:cNvSpPr>
          <p:nvPr/>
        </p:nvSpPr>
        <p:spPr bwMode="auto">
          <a:xfrm>
            <a:off x="6778308" y="2711768"/>
            <a:ext cx="2614612" cy="583565"/>
          </a:xfrm>
          <a:prstGeom prst="rect">
            <a:avLst/>
          </a:prstGeom>
          <a:noFill/>
          <a:ln w="9525">
            <a:noFill/>
            <a:miter lim="800000"/>
          </a:ln>
        </p:spPr>
        <p:txBody>
          <a:bodyPr>
            <a:spAutoFit/>
          </a:bodyPr>
          <a:p>
            <a:r>
              <a:rPr kumimoji="1" lang="en-US" altLang="zh-CN" sz="3200" b="1">
                <a:solidFill>
                  <a:srgbClr val="FF0000"/>
                </a:solidFill>
                <a:latin typeface="Calibri" panose="020F0502020204030204" charset="0"/>
              </a:rPr>
              <a:t>independence</a:t>
            </a:r>
            <a:endParaRPr kumimoji="1" lang="en-US" altLang="zh-CN" sz="3200" b="1">
              <a:solidFill>
                <a:srgbClr val="FF0000"/>
              </a:solidFill>
              <a:latin typeface="Calibri" panose="020F0502020204030204" charset="0"/>
            </a:endParaRPr>
          </a:p>
        </p:txBody>
      </p:sp>
      <p:pic>
        <p:nvPicPr>
          <p:cNvPr id="22" name="https://photo-static-api.fotomore.com/creative/vcg/400/new/VCG41N934696466.jpg?uid=386&amp;timestamp=1726972667&amp;sign=dd121e746ae5ded3e75896624f0e39d2" descr="失恋的标志。"/>
          <p:cNvPicPr>
            <a:picLocks noChangeAspect="1"/>
          </p:cNvPicPr>
          <p:nvPr/>
        </p:nvPicPr>
        <p:blipFill>
          <a:blip r:embed="rId1">
            <a:clrChange>
              <a:clrFrom>
                <a:srgbClr val="F3F9F7">
                  <a:alpha val="100000"/>
                </a:srgbClr>
              </a:clrFrom>
              <a:clrTo>
                <a:srgbClr val="F3F9F7">
                  <a:alpha val="100000"/>
                  <a:alpha val="0"/>
                </a:srgbClr>
              </a:clrTo>
            </a:clrChange>
          </a:blip>
          <a:stretch>
            <a:fillRect/>
          </a:stretch>
        </p:blipFill>
        <p:spPr>
          <a:xfrm>
            <a:off x="3720465" y="2922270"/>
            <a:ext cx="4719955" cy="2952115"/>
          </a:xfrm>
          <a:prstGeom prst="rect">
            <a:avLst/>
          </a:prstGeom>
        </p:spPr>
      </p:pic>
      <p:cxnSp>
        <p:nvCxnSpPr>
          <p:cNvPr id="23" name="直接连接符 22"/>
          <p:cNvCxnSpPr/>
          <p:nvPr/>
        </p:nvCxnSpPr>
        <p:spPr>
          <a:xfrm flipV="1">
            <a:off x="7495540" y="3838575"/>
            <a:ext cx="2346960" cy="6985"/>
          </a:xfrm>
          <a:prstGeom prst="line">
            <a:avLst/>
          </a:prstGeom>
          <a:ln w="28575" cmpd="thickThin">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flipV="1">
            <a:off x="7495540" y="4572635"/>
            <a:ext cx="2346960" cy="6985"/>
          </a:xfrm>
          <a:prstGeom prst="line">
            <a:avLst/>
          </a:prstGeom>
          <a:ln w="28575" cmpd="thickThin">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flipV="1">
            <a:off x="7495540" y="5307330"/>
            <a:ext cx="2346960" cy="6985"/>
          </a:xfrm>
          <a:prstGeom prst="line">
            <a:avLst/>
          </a:prstGeom>
          <a:ln w="28575" cmpd="thickThin">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26" name="直接连接符 25"/>
          <p:cNvCxnSpPr/>
          <p:nvPr/>
        </p:nvCxnSpPr>
        <p:spPr>
          <a:xfrm flipV="1">
            <a:off x="2386965" y="3845560"/>
            <a:ext cx="2346960" cy="6985"/>
          </a:xfrm>
          <a:prstGeom prst="line">
            <a:avLst/>
          </a:prstGeom>
          <a:ln w="28575" cmpd="thickThin">
            <a:solidFill>
              <a:srgbClr val="C00000"/>
            </a:solidFill>
            <a:prstDash val="solid"/>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V="1">
            <a:off x="2386965" y="4576445"/>
            <a:ext cx="2346960" cy="6985"/>
          </a:xfrm>
          <a:prstGeom prst="line">
            <a:avLst/>
          </a:prstGeom>
          <a:ln w="28575" cmpd="thickThin">
            <a:solidFill>
              <a:srgbClr val="C00000"/>
            </a:solidFill>
            <a:prstDash val="solid"/>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flipV="1">
            <a:off x="2386965" y="5307330"/>
            <a:ext cx="2346960" cy="6985"/>
          </a:xfrm>
          <a:prstGeom prst="line">
            <a:avLst/>
          </a:prstGeom>
          <a:ln w="28575" cmpd="thickThin">
            <a:solidFill>
              <a:srgbClr val="C00000"/>
            </a:solidFill>
            <a:prstDash val="solid"/>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826770" y="5689600"/>
            <a:ext cx="9968865" cy="521970"/>
          </a:xfrm>
          <a:prstGeom prst="rect">
            <a:avLst/>
          </a:prstGeom>
          <a:noFill/>
        </p:spPr>
        <p:txBody>
          <a:bodyPr wrap="square" rtlCol="0">
            <a:spAutoFit/>
          </a:bodyPr>
          <a:p>
            <a:r>
              <a:rPr lang="en-US" altLang="zh-CN" sz="2800"/>
              <a:t>Your parents treat you like                  but expect you to act like </a:t>
            </a:r>
            <a:endParaRPr lang="en-US" altLang="zh-CN" sz="2800"/>
          </a:p>
        </p:txBody>
      </p:sp>
      <p:cxnSp>
        <p:nvCxnSpPr>
          <p:cNvPr id="31" name="直接连接符 30"/>
          <p:cNvCxnSpPr/>
          <p:nvPr/>
        </p:nvCxnSpPr>
        <p:spPr>
          <a:xfrm flipV="1">
            <a:off x="4619625" y="6142355"/>
            <a:ext cx="1504950" cy="6985"/>
          </a:xfrm>
          <a:prstGeom prst="line">
            <a:avLst/>
          </a:prstGeom>
          <a:ln w="28575" cmpd="thickThin">
            <a:solidFill>
              <a:srgbClr val="C00000"/>
            </a:solidFill>
            <a:prstDash val="solid"/>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a:off x="9806940" y="6156325"/>
            <a:ext cx="1588135" cy="0"/>
          </a:xfrm>
          <a:prstGeom prst="line">
            <a:avLst/>
          </a:prstGeom>
          <a:ln w="28575" cmpd="thickThin">
            <a:solidFill>
              <a:schemeClr val="accent6"/>
            </a:solidFill>
            <a:prstDash val="solid"/>
          </a:ln>
        </p:spPr>
        <p:style>
          <a:lnRef idx="2">
            <a:schemeClr val="accent1"/>
          </a:lnRef>
          <a:fillRef idx="0">
            <a:srgbClr val="FFFFFF"/>
          </a:fillRef>
          <a:effectRef idx="0">
            <a:srgbClr val="FFFFFF"/>
          </a:effectRef>
          <a:fontRef idx="minor">
            <a:schemeClr val="tx1"/>
          </a:fontRef>
        </p:style>
      </p:cxnSp>
      <p:sp>
        <p:nvSpPr>
          <p:cNvPr id="19" name="左大括号 18"/>
          <p:cNvSpPr/>
          <p:nvPr/>
        </p:nvSpPr>
        <p:spPr>
          <a:xfrm>
            <a:off x="2089785" y="3715385"/>
            <a:ext cx="75565" cy="172275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625475" y="4019550"/>
            <a:ext cx="1316990" cy="1198880"/>
          </a:xfrm>
          <a:prstGeom prst="rect">
            <a:avLst/>
          </a:prstGeom>
          <a:noFill/>
        </p:spPr>
        <p:txBody>
          <a:bodyPr wrap="square" rtlCol="0">
            <a:spAutoFit/>
          </a:bodyPr>
          <a:p>
            <a:pPr algn="ctr"/>
            <a:r>
              <a:rPr lang="en-US" altLang="zh-CN" sz="2400"/>
              <a:t>Parents’ attitudes</a:t>
            </a:r>
            <a:endParaRPr lang="en-US" altLang="zh-CN" sz="2400"/>
          </a:p>
          <a:p>
            <a:pPr algn="ctr"/>
            <a:r>
              <a:rPr lang="en-US" altLang="zh-CN" sz="2400"/>
              <a:t>(adj.)</a:t>
            </a:r>
            <a:endParaRPr lang="en-US" altLang="zh-CN" sz="2400"/>
          </a:p>
        </p:txBody>
      </p:sp>
      <p:sp>
        <p:nvSpPr>
          <p:cNvPr id="30" name="右大括号 29"/>
          <p:cNvSpPr/>
          <p:nvPr/>
        </p:nvSpPr>
        <p:spPr>
          <a:xfrm>
            <a:off x="9989185" y="3735070"/>
            <a:ext cx="97155" cy="16903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文本框 32"/>
          <p:cNvSpPr txBox="1"/>
          <p:nvPr/>
        </p:nvSpPr>
        <p:spPr>
          <a:xfrm>
            <a:off x="10300970" y="4070985"/>
            <a:ext cx="1252220" cy="829945"/>
          </a:xfrm>
          <a:prstGeom prst="rect">
            <a:avLst/>
          </a:prstGeom>
          <a:noFill/>
        </p:spPr>
        <p:txBody>
          <a:bodyPr wrap="square" rtlCol="0">
            <a:spAutoFit/>
          </a:bodyPr>
          <a:p>
            <a:pPr algn="ctr"/>
            <a:r>
              <a:rPr lang="en-US" altLang="zh-CN" sz="2400"/>
              <a:t>Your desires</a:t>
            </a:r>
            <a:endParaRPr lang="en-US" altLang="zh-CN" sz="2400"/>
          </a:p>
        </p:txBody>
      </p:sp>
      <p:sp>
        <p:nvSpPr>
          <p:cNvPr id="34" name="文本框 33"/>
          <p:cNvSpPr txBox="1"/>
          <p:nvPr/>
        </p:nvSpPr>
        <p:spPr>
          <a:xfrm>
            <a:off x="2089785" y="856615"/>
            <a:ext cx="3973195" cy="521970"/>
          </a:xfrm>
          <a:prstGeom prst="rect">
            <a:avLst/>
          </a:prstGeom>
          <a:noFill/>
        </p:spPr>
        <p:txBody>
          <a:bodyPr wrap="square" rtlCol="0" anchor="t">
            <a:spAutoFit/>
          </a:bodyPr>
          <a:p>
            <a:r>
              <a:rPr lang="en-US" altLang="zh-CN" sz="2800" b="1">
                <a:solidFill>
                  <a:srgbClr val="C00000"/>
                </a:solidFill>
                <a:latin typeface="Times New Roman" panose="02020603050405020304" charset="0"/>
                <a:cs typeface="Times New Roman" panose="02020603050405020304" charset="0"/>
                <a:sym typeface="+mn-ea"/>
              </a:rPr>
              <a:t>developing mental needs</a:t>
            </a:r>
            <a:endParaRPr lang="en-US" altLang="zh-CN" sz="2800" b="1">
              <a:solidFill>
                <a:srgbClr val="C00000"/>
              </a:solidFill>
              <a:latin typeface="Times New Roman" panose="02020603050405020304" charset="0"/>
              <a:cs typeface="Times New Roman" panose="02020603050405020304" charset="0"/>
              <a:sym typeface="+mn-ea"/>
            </a:endParaRPr>
          </a:p>
        </p:txBody>
      </p:sp>
      <p:sp>
        <p:nvSpPr>
          <p:cNvPr id="35" name="文本框 34"/>
          <p:cNvSpPr txBox="1"/>
          <p:nvPr/>
        </p:nvSpPr>
        <p:spPr>
          <a:xfrm>
            <a:off x="5938520" y="471170"/>
            <a:ext cx="6096000" cy="1076325"/>
          </a:xfrm>
          <a:prstGeom prst="rect">
            <a:avLst/>
          </a:prstGeom>
          <a:noFill/>
        </p:spPr>
        <p:txBody>
          <a:bodyPr wrap="square" rtlCol="0" anchor="t">
            <a:spAutoFit/>
          </a:bodyPr>
          <a:p>
            <a:endParaRPr kumimoji="1" lang="en-US" altLang="zh-CN" sz="3200" b="1">
              <a:solidFill>
                <a:srgbClr val="C00000"/>
              </a:solidFill>
              <a:latin typeface="Times New Roman" panose="02020603050405020304" charset="0"/>
              <a:cs typeface="Times New Roman" panose="02020603050405020304" charset="0"/>
            </a:endParaRPr>
          </a:p>
          <a:p>
            <a:r>
              <a:rPr kumimoji="1" lang="en-US" altLang="zh-CN" sz="3200" b="1">
                <a:solidFill>
                  <a:srgbClr val="C00000"/>
                </a:solidFill>
                <a:latin typeface="Times New Roman" panose="02020603050405020304" charset="0"/>
                <a:cs typeface="Times New Roman" panose="02020603050405020304" charset="0"/>
                <a:sym typeface="+mn-ea"/>
              </a:rPr>
              <a:t>      </a:t>
            </a:r>
            <a:endParaRPr kumimoji="1" lang="en-US" altLang="zh-CN" sz="3200" b="1">
              <a:solidFill>
                <a:srgbClr val="C00000"/>
              </a:solidFill>
              <a:latin typeface="Times New Roman" panose="02020603050405020304" charset="0"/>
              <a:cs typeface="Times New Roman" panose="02020603050405020304" charset="0"/>
              <a:sym typeface="+mn-ea"/>
            </a:endParaRPr>
          </a:p>
        </p:txBody>
      </p:sp>
      <p:sp>
        <p:nvSpPr>
          <p:cNvPr id="36" name="文本框 35"/>
          <p:cNvSpPr txBox="1"/>
          <p:nvPr/>
        </p:nvSpPr>
        <p:spPr>
          <a:xfrm>
            <a:off x="7270750" y="3412490"/>
            <a:ext cx="3030220" cy="460375"/>
          </a:xfrm>
          <a:prstGeom prst="rect">
            <a:avLst/>
          </a:prstGeom>
          <a:noFill/>
        </p:spPr>
        <p:txBody>
          <a:bodyPr wrap="square" rtlCol="0">
            <a:spAutoFit/>
          </a:bodyPr>
          <a:p>
            <a:r>
              <a:rPr kumimoji="1" lang="en-US" altLang="zh-CN" sz="2400" b="1">
                <a:solidFill>
                  <a:srgbClr val="C00000"/>
                </a:solidFill>
                <a:latin typeface="Times New Roman" panose="02020603050405020304" charset="0"/>
                <a:cs typeface="Times New Roman" panose="02020603050405020304" charset="0"/>
                <a:sym typeface="+mn-ea"/>
              </a:rPr>
              <a:t>take responsibilities</a:t>
            </a:r>
            <a:endParaRPr kumimoji="1" lang="en-US" altLang="zh-CN" sz="2400" b="1">
              <a:solidFill>
                <a:srgbClr val="C00000"/>
              </a:solidFill>
              <a:latin typeface="Times New Roman" panose="02020603050405020304" charset="0"/>
              <a:cs typeface="Times New Roman" panose="02020603050405020304" charset="0"/>
              <a:sym typeface="+mn-ea"/>
            </a:endParaRPr>
          </a:p>
        </p:txBody>
      </p:sp>
      <p:sp>
        <p:nvSpPr>
          <p:cNvPr id="37" name="文本框 36"/>
          <p:cNvSpPr txBox="1"/>
          <p:nvPr/>
        </p:nvSpPr>
        <p:spPr>
          <a:xfrm>
            <a:off x="7321550" y="4197350"/>
            <a:ext cx="2667635" cy="460375"/>
          </a:xfrm>
          <a:prstGeom prst="rect">
            <a:avLst/>
          </a:prstGeom>
          <a:noFill/>
        </p:spPr>
        <p:txBody>
          <a:bodyPr wrap="square" rtlCol="0">
            <a:spAutoFit/>
          </a:bodyPr>
          <a:p>
            <a:r>
              <a:rPr kumimoji="1" lang="en-US" altLang="zh-CN" sz="2400" b="1">
                <a:solidFill>
                  <a:srgbClr val="C00000"/>
                </a:solidFill>
                <a:latin typeface="Times New Roman" panose="02020603050405020304" charset="0"/>
                <a:cs typeface="Times New Roman" panose="02020603050405020304" charset="0"/>
                <a:sym typeface="+mn-ea"/>
              </a:rPr>
              <a:t>make decisions</a:t>
            </a:r>
            <a:endParaRPr kumimoji="1" lang="en-US" altLang="zh-CN" sz="2400" b="1">
              <a:solidFill>
                <a:srgbClr val="C00000"/>
              </a:solidFill>
              <a:latin typeface="Times New Roman" panose="02020603050405020304" charset="0"/>
              <a:cs typeface="Times New Roman" panose="02020603050405020304" charset="0"/>
              <a:sym typeface="+mn-ea"/>
            </a:endParaRPr>
          </a:p>
        </p:txBody>
      </p:sp>
      <p:sp>
        <p:nvSpPr>
          <p:cNvPr id="38" name="文本框 37"/>
          <p:cNvSpPr txBox="1"/>
          <p:nvPr/>
        </p:nvSpPr>
        <p:spPr>
          <a:xfrm>
            <a:off x="7321550" y="4919345"/>
            <a:ext cx="2573020" cy="460375"/>
          </a:xfrm>
          <a:prstGeom prst="rect">
            <a:avLst/>
          </a:prstGeom>
          <a:noFill/>
        </p:spPr>
        <p:txBody>
          <a:bodyPr wrap="square" rtlCol="0">
            <a:spAutoFit/>
          </a:bodyPr>
          <a:p>
            <a:r>
              <a:rPr kumimoji="1" lang="en-US" altLang="zh-CN" sz="2400" b="1">
                <a:solidFill>
                  <a:srgbClr val="C00000"/>
                </a:solidFill>
                <a:latin typeface="Times New Roman" panose="02020603050405020304" charset="0"/>
                <a:cs typeface="Times New Roman" panose="02020603050405020304" charset="0"/>
                <a:sym typeface="+mn-ea"/>
              </a:rPr>
              <a:t>control feelings</a:t>
            </a:r>
            <a:endParaRPr kumimoji="1" lang="en-US" altLang="zh-CN" sz="2400" b="1">
              <a:solidFill>
                <a:srgbClr val="C00000"/>
              </a:solidFill>
              <a:latin typeface="Times New Roman" panose="02020603050405020304" charset="0"/>
              <a:cs typeface="Times New Roman" panose="02020603050405020304" charset="0"/>
              <a:sym typeface="+mn-ea"/>
            </a:endParaRPr>
          </a:p>
        </p:txBody>
      </p:sp>
      <p:sp>
        <p:nvSpPr>
          <p:cNvPr id="40" name="文本框 39"/>
          <p:cNvSpPr txBox="1"/>
          <p:nvPr/>
        </p:nvSpPr>
        <p:spPr>
          <a:xfrm>
            <a:off x="2506980" y="3484245"/>
            <a:ext cx="2469515" cy="460375"/>
          </a:xfrm>
          <a:prstGeom prst="rect">
            <a:avLst/>
          </a:prstGeom>
          <a:noFill/>
        </p:spPr>
        <p:txBody>
          <a:bodyPr wrap="square" rtlCol="0">
            <a:spAutoFit/>
          </a:bodyPr>
          <a:p>
            <a:r>
              <a:rPr kumimoji="1" lang="en-US" altLang="zh-CN" sz="2400" b="1">
                <a:solidFill>
                  <a:srgbClr val="C00000"/>
                </a:solidFill>
                <a:latin typeface="Times New Roman" panose="02020603050405020304" charset="0"/>
                <a:cs typeface="Times New Roman" panose="02020603050405020304" charset="0"/>
                <a:sym typeface="+mn-ea"/>
              </a:rPr>
              <a:t>disapproving</a:t>
            </a:r>
            <a:endParaRPr kumimoji="1" lang="en-US" altLang="zh-CN" sz="2400" b="1">
              <a:solidFill>
                <a:srgbClr val="C00000"/>
              </a:solidFill>
              <a:latin typeface="Times New Roman" panose="02020603050405020304" charset="0"/>
              <a:cs typeface="Times New Roman" panose="02020603050405020304" charset="0"/>
              <a:sym typeface="+mn-ea"/>
            </a:endParaRPr>
          </a:p>
        </p:txBody>
      </p:sp>
      <p:sp>
        <p:nvSpPr>
          <p:cNvPr id="41" name="文本框 40"/>
          <p:cNvSpPr txBox="1"/>
          <p:nvPr/>
        </p:nvSpPr>
        <p:spPr>
          <a:xfrm>
            <a:off x="2574925" y="4197350"/>
            <a:ext cx="1889125" cy="460375"/>
          </a:xfrm>
          <a:prstGeom prst="rect">
            <a:avLst/>
          </a:prstGeom>
          <a:noFill/>
        </p:spPr>
        <p:txBody>
          <a:bodyPr wrap="square" rtlCol="0">
            <a:spAutoFit/>
          </a:bodyPr>
          <a:p>
            <a:pPr algn="ctr"/>
            <a:r>
              <a:rPr kumimoji="1" lang="en-US" altLang="zh-CN" sz="2400" b="1">
                <a:solidFill>
                  <a:srgbClr val="C00000"/>
                </a:solidFill>
                <a:latin typeface="Times New Roman" panose="02020603050405020304" charset="0"/>
                <a:cs typeface="Times New Roman" panose="02020603050405020304" charset="0"/>
                <a:sym typeface="+mn-ea"/>
              </a:rPr>
              <a:t>careless</a:t>
            </a:r>
            <a:endParaRPr kumimoji="1" lang="en-US" altLang="zh-CN" sz="2400" b="1">
              <a:solidFill>
                <a:srgbClr val="C00000"/>
              </a:solidFill>
              <a:latin typeface="Times New Roman" panose="02020603050405020304" charset="0"/>
              <a:cs typeface="Times New Roman" panose="02020603050405020304" charset="0"/>
              <a:sym typeface="+mn-ea"/>
            </a:endParaRPr>
          </a:p>
        </p:txBody>
      </p:sp>
      <p:sp>
        <p:nvSpPr>
          <p:cNvPr id="42" name="文本框 41"/>
          <p:cNvSpPr txBox="1"/>
          <p:nvPr/>
        </p:nvSpPr>
        <p:spPr>
          <a:xfrm>
            <a:off x="2848610" y="4900930"/>
            <a:ext cx="1880870" cy="460375"/>
          </a:xfrm>
          <a:prstGeom prst="rect">
            <a:avLst/>
          </a:prstGeom>
          <a:noFill/>
        </p:spPr>
        <p:txBody>
          <a:bodyPr wrap="square" rtlCol="0">
            <a:spAutoFit/>
          </a:bodyPr>
          <a:p>
            <a:r>
              <a:rPr kumimoji="1" lang="en-US" altLang="zh-CN" sz="2400" b="1">
                <a:solidFill>
                  <a:srgbClr val="C00000"/>
                </a:solidFill>
                <a:latin typeface="Times New Roman" panose="02020603050405020304" charset="0"/>
                <a:cs typeface="Times New Roman" panose="02020603050405020304" charset="0"/>
                <a:sym typeface="+mn-ea"/>
              </a:rPr>
              <a:t>impatient</a:t>
            </a:r>
            <a:endParaRPr kumimoji="1" lang="en-US" altLang="zh-CN" sz="2400" b="1">
              <a:solidFill>
                <a:srgbClr val="C00000"/>
              </a:solidFill>
              <a:latin typeface="Times New Roman" panose="02020603050405020304" charset="0"/>
              <a:cs typeface="Times New Roman" panose="02020603050405020304" charset="0"/>
              <a:sym typeface="+mn-ea"/>
            </a:endParaRPr>
          </a:p>
        </p:txBody>
      </p:sp>
      <p:sp>
        <p:nvSpPr>
          <p:cNvPr id="44" name="文本框 43"/>
          <p:cNvSpPr txBox="1"/>
          <p:nvPr/>
        </p:nvSpPr>
        <p:spPr>
          <a:xfrm>
            <a:off x="4886325" y="5689600"/>
            <a:ext cx="1444625" cy="494030"/>
          </a:xfrm>
          <a:prstGeom prst="rect">
            <a:avLst/>
          </a:prstGeom>
          <a:noFill/>
        </p:spPr>
        <p:txBody>
          <a:bodyPr wrap="square" rtlCol="0">
            <a:noAutofit/>
          </a:bodyPr>
          <a:p>
            <a:r>
              <a:rPr lang="en-US" altLang="zh-CN" sz="2400" b="1">
                <a:solidFill>
                  <a:srgbClr val="C00000"/>
                </a:solidFill>
                <a:latin typeface="Times New Roman" panose="02020603050405020304" charset="0"/>
                <a:cs typeface="Times New Roman" panose="02020603050405020304" charset="0"/>
                <a:sym typeface="+mn-ea"/>
              </a:rPr>
              <a:t>a child</a:t>
            </a:r>
            <a:endParaRPr lang="en-US" altLang="zh-CN" sz="2400" b="1">
              <a:solidFill>
                <a:srgbClr val="C00000"/>
              </a:solidFill>
              <a:latin typeface="Times New Roman" panose="02020603050405020304" charset="0"/>
              <a:cs typeface="Times New Roman" panose="02020603050405020304" charset="0"/>
            </a:endParaRPr>
          </a:p>
          <a:p>
            <a:endParaRPr kumimoji="1" lang="en-US" altLang="zh-CN" sz="2400" b="1">
              <a:solidFill>
                <a:srgbClr val="C00000"/>
              </a:solidFill>
              <a:latin typeface="Times New Roman" panose="02020603050405020304" charset="0"/>
              <a:cs typeface="Times New Roman" panose="02020603050405020304" charset="0"/>
              <a:sym typeface="+mn-ea"/>
            </a:endParaRPr>
          </a:p>
        </p:txBody>
      </p:sp>
      <p:sp>
        <p:nvSpPr>
          <p:cNvPr id="45" name="文本框 44"/>
          <p:cNvSpPr txBox="1"/>
          <p:nvPr/>
        </p:nvSpPr>
        <p:spPr>
          <a:xfrm>
            <a:off x="9842500" y="5648325"/>
            <a:ext cx="1444625" cy="494030"/>
          </a:xfrm>
          <a:prstGeom prst="rect">
            <a:avLst/>
          </a:prstGeom>
          <a:noFill/>
        </p:spPr>
        <p:txBody>
          <a:bodyPr wrap="square" rtlCol="0">
            <a:noAutofit/>
          </a:bodyPr>
          <a:p>
            <a:r>
              <a:rPr lang="en-US" altLang="zh-CN" sz="2400" b="1">
                <a:solidFill>
                  <a:srgbClr val="C00000"/>
                </a:solidFill>
                <a:latin typeface="Times New Roman" panose="02020603050405020304" charset="0"/>
                <a:cs typeface="Times New Roman" panose="02020603050405020304" charset="0"/>
                <a:sym typeface="+mn-ea"/>
              </a:rPr>
              <a:t>an adult</a:t>
            </a:r>
            <a:endParaRPr lang="en-US" altLang="zh-CN" sz="2400" b="1">
              <a:solidFill>
                <a:srgbClr val="C00000"/>
              </a:solidFill>
              <a:latin typeface="Times New Roman" panose="02020603050405020304" charset="0"/>
              <a:cs typeface="Times New Roman" panose="02020603050405020304" charset="0"/>
            </a:endParaRPr>
          </a:p>
          <a:p>
            <a:endParaRPr kumimoji="1" lang="en-US" altLang="zh-CN" sz="2400" b="1">
              <a:solidFill>
                <a:srgbClr val="C0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down)">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down)">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down)">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down)">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34" grpId="0"/>
      <p:bldP spid="34" grpId="1"/>
      <p:bldP spid="36" grpId="0"/>
      <p:bldP spid="36" grpId="1"/>
      <p:bldP spid="37" grpId="0"/>
      <p:bldP spid="37" grpId="1"/>
      <p:bldP spid="40" grpId="0"/>
      <p:bldP spid="40" grpId="1"/>
      <p:bldP spid="38" grpId="0"/>
      <p:bldP spid="38" grpId="1"/>
      <p:bldP spid="41" grpId="0"/>
      <p:bldP spid="41" grpId="1"/>
      <p:bldP spid="42" grpId="0"/>
      <p:bldP spid="42" grpId="1"/>
      <p:bldP spid="44" grpId="0"/>
      <p:bldP spid="44" grpId="1"/>
      <p:bldP spid="45" grpId="0"/>
      <p:bldP spid="45"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803910" y="-918845"/>
            <a:ext cx="469900" cy="230886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31160" y="-1276985"/>
            <a:ext cx="468630" cy="302704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70AD47"/>
              </a:solidFill>
            </a:endParaRPr>
          </a:p>
        </p:txBody>
      </p:sp>
      <p:sp>
        <p:nvSpPr>
          <p:cNvPr id="8" name="文本框 7"/>
          <p:cNvSpPr txBox="1"/>
          <p:nvPr/>
        </p:nvSpPr>
        <p:spPr>
          <a:xfrm>
            <a:off x="105410" y="-635"/>
            <a:ext cx="2036445"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57301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511040" y="952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2119630" y="-635"/>
            <a:ext cx="2260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graphicFrame>
        <p:nvGraphicFramePr>
          <p:cNvPr id="2" name="表格 1"/>
          <p:cNvGraphicFramePr/>
          <p:nvPr>
            <p:custDataLst>
              <p:tags r:id="rId1"/>
            </p:custDataLst>
          </p:nvPr>
        </p:nvGraphicFramePr>
        <p:xfrm>
          <a:off x="1470025" y="789305"/>
          <a:ext cx="9652000" cy="4515485"/>
        </p:xfrm>
        <a:graphic>
          <a:graphicData uri="http://schemas.openxmlformats.org/drawingml/2006/table">
            <a:tbl>
              <a:tblPr firstRow="1" bandCol="1">
                <a:tableStyleId>{3AB17EB9-A385-46BF-85F3-F4EB701E0146}</a:tableStyleId>
              </a:tblPr>
              <a:tblGrid>
                <a:gridCol w="4826000"/>
                <a:gridCol w="4826000"/>
              </a:tblGrid>
              <a:tr h="1393825">
                <a:tc gridSpan="2">
                  <a:txBody>
                    <a:bodyPr/>
                    <a:p>
                      <a:pPr algn="ctr">
                        <a:buNone/>
                      </a:pPr>
                      <a:r>
                        <a:rPr lang="en-US" altLang="zh-CN" sz="4000" dirty="0"/>
                        <a:t>When a breakdown appears in your family, what will you do?</a:t>
                      </a:r>
                      <a:endParaRPr lang="en-US" altLang="zh-CN" sz="4000" dirty="0"/>
                    </a:p>
                  </a:txBody>
                  <a:tcPr/>
                </a:tc>
                <a:tc hMerge="1">
                  <a:tcPr/>
                </a:tc>
              </a:tr>
              <a:tr h="525145">
                <a:tc>
                  <a:txBody>
                    <a:bodyPr/>
                    <a:p>
                      <a:pPr>
                        <a:buNone/>
                      </a:pPr>
                      <a:r>
                        <a:rPr lang="en-US" altLang="zh-CN" sz="2800" b="1" dirty="0">
                          <a:solidFill>
                            <a:schemeClr val="accent1">
                              <a:lumMod val="50000"/>
                            </a:schemeClr>
                          </a:solidFill>
                          <a:latin typeface="Times New Roman" panose="02020603050405020304" charset="0"/>
                          <a:cs typeface="Times New Roman" panose="02020603050405020304" charset="0"/>
                          <a:sym typeface="+mn-ea"/>
                        </a:rPr>
                        <a:t>Hide in the room</a:t>
                      </a:r>
                      <a:r>
                        <a:rPr lang="en-US" altLang="zh-CN" sz="2800" b="1" dirty="0" smtClean="0">
                          <a:solidFill>
                            <a:schemeClr val="accent1">
                              <a:lumMod val="50000"/>
                            </a:schemeClr>
                          </a:solidFill>
                          <a:latin typeface="Times New Roman" panose="02020603050405020304" charset="0"/>
                          <a:cs typeface="Times New Roman" panose="02020603050405020304" charset="0"/>
                          <a:sym typeface="+mn-ea"/>
                        </a:rPr>
                        <a:t>.</a:t>
                      </a:r>
                      <a:endParaRPr lang="en-US" altLang="zh-CN" sz="2800" b="1" dirty="0">
                        <a:solidFill>
                          <a:schemeClr val="accent1">
                            <a:lumMod val="50000"/>
                          </a:schemeClr>
                        </a:solidFill>
                        <a:latin typeface="Times New Roman" panose="02020603050405020304" charset="0"/>
                        <a:cs typeface="Times New Roman" panose="02020603050405020304" charset="0"/>
                        <a:sym typeface="+mn-ea"/>
                      </a:endParaRPr>
                    </a:p>
                  </a:txBody>
                  <a:tcPr/>
                </a:tc>
                <a:tc>
                  <a:txBody>
                    <a:bodyPr/>
                    <a:p>
                      <a:pPr>
                        <a:buNone/>
                      </a:pPr>
                      <a:r>
                        <a:rPr lang="en-US" altLang="zh-CN" sz="2800" b="1" dirty="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rPr>
                        <a:t>Talk with friends</a:t>
                      </a:r>
                      <a:r>
                        <a:rPr lang="en-US" altLang="zh-CN" sz="2800" b="1" dirty="0" smtClean="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ltLang="zh-CN" sz="2800" b="1" dirty="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endParaRPr>
                    </a:p>
                  </a:txBody>
                  <a:tcPr/>
                </a:tc>
              </a:tr>
              <a:tr h="523875">
                <a:tc>
                  <a:txBody>
                    <a:bodyPr/>
                    <a:p>
                      <a:pPr>
                        <a:buNone/>
                      </a:pPr>
                      <a:r>
                        <a:rPr lang="en-US" altLang="zh-CN" sz="2800" b="1" dirty="0" smtClean="0">
                          <a:solidFill>
                            <a:schemeClr val="accent1">
                              <a:lumMod val="50000"/>
                            </a:schemeClr>
                          </a:solidFill>
                          <a:latin typeface="Times New Roman" panose="02020603050405020304" charset="0"/>
                          <a:cs typeface="Times New Roman" panose="02020603050405020304" charset="0"/>
                          <a:sym typeface="+mn-ea"/>
                        </a:rPr>
                        <a:t>Refuse </a:t>
                      </a:r>
                      <a:r>
                        <a:rPr lang="en-US" altLang="zh-CN" sz="2800" b="1" dirty="0">
                          <a:solidFill>
                            <a:schemeClr val="accent1">
                              <a:lumMod val="50000"/>
                            </a:schemeClr>
                          </a:solidFill>
                          <a:latin typeface="Times New Roman" panose="02020603050405020304" charset="0"/>
                          <a:cs typeface="Times New Roman" panose="02020603050405020304" charset="0"/>
                          <a:sym typeface="+mn-ea"/>
                        </a:rPr>
                        <a:t>to eat</a:t>
                      </a:r>
                      <a:r>
                        <a:rPr lang="en-US" altLang="zh-CN" sz="2800" b="1" dirty="0" smtClean="0">
                          <a:solidFill>
                            <a:schemeClr val="accent1">
                              <a:lumMod val="50000"/>
                            </a:schemeClr>
                          </a:solidFill>
                          <a:latin typeface="Times New Roman" panose="02020603050405020304" charset="0"/>
                          <a:cs typeface="Times New Roman" panose="02020603050405020304" charset="0"/>
                          <a:sym typeface="+mn-ea"/>
                        </a:rPr>
                        <a:t>.</a:t>
                      </a:r>
                      <a:endParaRPr lang="en-US" altLang="zh-CN" sz="2800" b="1" dirty="0">
                        <a:solidFill>
                          <a:schemeClr val="accent1">
                            <a:lumMod val="50000"/>
                          </a:schemeClr>
                        </a:solidFill>
                        <a:latin typeface="Times New Roman" panose="02020603050405020304" charset="0"/>
                        <a:cs typeface="Times New Roman" panose="02020603050405020304" charset="0"/>
                        <a:sym typeface="+mn-ea"/>
                      </a:endParaRPr>
                    </a:p>
                  </a:txBody>
                  <a:tcPr/>
                </a:tc>
                <a:tc>
                  <a:txBody>
                    <a:bodyPr/>
                    <a:p>
                      <a:pPr>
                        <a:buNone/>
                      </a:pPr>
                      <a:r>
                        <a:rPr lang="en-US" altLang="zh-CN" sz="2800" b="1" dirty="0" smtClean="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rPr>
                        <a:t>Eat </a:t>
                      </a:r>
                      <a:r>
                        <a:rPr lang="en-US" altLang="zh-CN" sz="2800" b="1" dirty="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rPr>
                        <a:t>in secret.</a:t>
                      </a:r>
                      <a:endParaRPr lang="en-US" altLang="zh-CN" sz="2800" b="1" dirty="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endParaRPr>
                    </a:p>
                  </a:txBody>
                  <a:tcPr/>
                </a:tc>
              </a:tr>
              <a:tr h="450215">
                <a:tc>
                  <a:txBody>
                    <a:bodyPr/>
                    <a:p>
                      <a:pPr>
                        <a:buNone/>
                      </a:pPr>
                      <a:r>
                        <a:rPr lang="en-US" altLang="zh-CN" sz="2800" b="1" dirty="0" smtClean="0">
                          <a:solidFill>
                            <a:schemeClr val="accent1">
                              <a:lumMod val="50000"/>
                            </a:schemeClr>
                          </a:solidFill>
                          <a:latin typeface="Times New Roman" panose="02020603050405020304" charset="0"/>
                          <a:cs typeface="Times New Roman" panose="02020603050405020304" charset="0"/>
                          <a:sym typeface="+mn-ea"/>
                        </a:rPr>
                        <a:t>Be </a:t>
                      </a:r>
                      <a:r>
                        <a:rPr lang="en-US" altLang="zh-CN" sz="2800" b="1" dirty="0">
                          <a:solidFill>
                            <a:schemeClr val="accent1">
                              <a:lumMod val="50000"/>
                            </a:schemeClr>
                          </a:solidFill>
                          <a:latin typeface="Times New Roman" panose="02020603050405020304" charset="0"/>
                          <a:cs typeface="Times New Roman" panose="02020603050405020304" charset="0"/>
                          <a:sym typeface="+mn-ea"/>
                        </a:rPr>
                        <a:t>very angry</a:t>
                      </a:r>
                      <a:r>
                        <a:rPr lang="en-US" altLang="zh-CN" sz="2800" b="1" dirty="0" smtClean="0">
                          <a:solidFill>
                            <a:schemeClr val="accent1">
                              <a:lumMod val="50000"/>
                            </a:schemeClr>
                          </a:solidFill>
                          <a:latin typeface="Times New Roman" panose="02020603050405020304" charset="0"/>
                          <a:cs typeface="Times New Roman" panose="02020603050405020304" charset="0"/>
                          <a:sym typeface="+mn-ea"/>
                        </a:rPr>
                        <a:t>.</a:t>
                      </a:r>
                      <a:endParaRPr lang="en-US" altLang="zh-CN" sz="2800" b="1" dirty="0">
                        <a:solidFill>
                          <a:schemeClr val="accent1">
                            <a:lumMod val="50000"/>
                          </a:schemeClr>
                        </a:solidFill>
                        <a:latin typeface="Times New Roman" panose="02020603050405020304" charset="0"/>
                        <a:cs typeface="Times New Roman" panose="02020603050405020304" charset="0"/>
                        <a:sym typeface="+mn-ea"/>
                      </a:endParaRPr>
                    </a:p>
                  </a:txBody>
                  <a:tcPr/>
                </a:tc>
                <a:tc>
                  <a:txBody>
                    <a:bodyPr/>
                    <a:p>
                      <a:pPr>
                        <a:buNone/>
                      </a:pPr>
                      <a:r>
                        <a:rPr lang="en-US" altLang="zh-CN" sz="2800" b="1" dirty="0" smtClean="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rPr>
                        <a:t>Calm </a:t>
                      </a:r>
                      <a:r>
                        <a:rPr lang="en-US" altLang="zh-CN" sz="2800" b="1" dirty="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rPr>
                        <a:t>down.</a:t>
                      </a:r>
                      <a:endParaRPr lang="en-US" altLang="zh-CN" sz="2800" b="1" dirty="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endParaRPr>
                    </a:p>
                  </a:txBody>
                  <a:tcPr/>
                </a:tc>
              </a:tr>
              <a:tr h="479425">
                <a:tc>
                  <a:txBody>
                    <a:bodyPr/>
                    <a:p>
                      <a:pPr>
                        <a:buNone/>
                      </a:pPr>
                      <a:r>
                        <a:rPr lang="en-US" altLang="zh-CN" sz="2800" b="1" dirty="0" smtClean="0">
                          <a:solidFill>
                            <a:schemeClr val="accent1">
                              <a:lumMod val="50000"/>
                            </a:schemeClr>
                          </a:solidFill>
                          <a:latin typeface="Times New Roman" panose="02020603050405020304" charset="0"/>
                          <a:cs typeface="Times New Roman" panose="02020603050405020304" charset="0"/>
                          <a:sym typeface="+mn-ea"/>
                        </a:rPr>
                        <a:t>Fight </a:t>
                      </a:r>
                      <a:r>
                        <a:rPr lang="en-US" altLang="zh-CN" sz="2800" b="1" dirty="0">
                          <a:solidFill>
                            <a:schemeClr val="accent1">
                              <a:lumMod val="50000"/>
                            </a:schemeClr>
                          </a:solidFill>
                          <a:latin typeface="Times New Roman" panose="02020603050405020304" charset="0"/>
                          <a:cs typeface="Times New Roman" panose="02020603050405020304" charset="0"/>
                          <a:sym typeface="+mn-ea"/>
                        </a:rPr>
                        <a:t>back</a:t>
                      </a:r>
                      <a:r>
                        <a:rPr lang="en-US" altLang="zh-CN" sz="2800" b="1" dirty="0" smtClean="0">
                          <a:solidFill>
                            <a:schemeClr val="accent1">
                              <a:lumMod val="50000"/>
                            </a:schemeClr>
                          </a:solidFill>
                          <a:latin typeface="Times New Roman" panose="02020603050405020304" charset="0"/>
                          <a:cs typeface="Times New Roman" panose="02020603050405020304" charset="0"/>
                          <a:sym typeface="+mn-ea"/>
                        </a:rPr>
                        <a:t>.</a:t>
                      </a:r>
                      <a:endParaRPr lang="en-US" altLang="zh-CN" sz="2800" b="1" dirty="0">
                        <a:solidFill>
                          <a:schemeClr val="accent1">
                            <a:lumMod val="50000"/>
                          </a:schemeClr>
                        </a:solidFill>
                        <a:latin typeface="Times New Roman" panose="02020603050405020304" charset="0"/>
                        <a:cs typeface="Times New Roman" panose="02020603050405020304" charset="0"/>
                        <a:sym typeface="+mn-ea"/>
                      </a:endParaRPr>
                    </a:p>
                  </a:txBody>
                  <a:tcPr/>
                </a:tc>
                <a:tc>
                  <a:txBody>
                    <a:bodyPr/>
                    <a:p>
                      <a:pPr>
                        <a:defRPr/>
                      </a:pPr>
                      <a:r>
                        <a:rPr lang="en-US" altLang="zh-CN" sz="2800" b="1" dirty="0" smtClean="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rPr>
                        <a:t>Explain something.</a:t>
                      </a:r>
                      <a:endParaRPr lang="en-US" altLang="zh-CN" sz="2800" b="1" dirty="0" smtClean="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endParaRPr>
                    </a:p>
                  </a:txBody>
                  <a:tcPr/>
                </a:tc>
              </a:tr>
              <a:tr h="376555">
                <a:tc>
                  <a:txBody>
                    <a:bodyPr/>
                    <a:p>
                      <a:pPr>
                        <a:buNone/>
                      </a:pPr>
                      <a:r>
                        <a:rPr lang="en-US" altLang="zh-CN" sz="2800" b="1" dirty="0" smtClean="0">
                          <a:solidFill>
                            <a:schemeClr val="accent1">
                              <a:lumMod val="50000"/>
                            </a:schemeClr>
                          </a:solidFill>
                          <a:latin typeface="Times New Roman" panose="02020603050405020304" charset="0"/>
                          <a:cs typeface="Times New Roman" panose="02020603050405020304" charset="0"/>
                          <a:sym typeface="+mn-ea"/>
                        </a:rPr>
                        <a:t>Say </a:t>
                      </a:r>
                      <a:r>
                        <a:rPr lang="en-US" altLang="zh-CN" sz="2800" b="1" dirty="0">
                          <a:solidFill>
                            <a:schemeClr val="accent1">
                              <a:lumMod val="50000"/>
                            </a:schemeClr>
                          </a:solidFill>
                          <a:latin typeface="Times New Roman" panose="02020603050405020304" charset="0"/>
                          <a:cs typeface="Times New Roman" panose="02020603050405020304" charset="0"/>
                          <a:sym typeface="+mn-ea"/>
                        </a:rPr>
                        <a:t>no</a:t>
                      </a:r>
                      <a:r>
                        <a:rPr lang="en-US" altLang="zh-CN" sz="2800" b="1" dirty="0" smtClean="0">
                          <a:solidFill>
                            <a:schemeClr val="accent1">
                              <a:lumMod val="50000"/>
                            </a:schemeClr>
                          </a:solidFill>
                          <a:latin typeface="Times New Roman" panose="02020603050405020304" charset="0"/>
                          <a:cs typeface="Times New Roman" panose="02020603050405020304" charset="0"/>
                          <a:sym typeface="+mn-ea"/>
                        </a:rPr>
                        <a:t>.</a:t>
                      </a:r>
                      <a:endParaRPr lang="en-US" altLang="zh-CN" sz="2800" b="1" dirty="0">
                        <a:solidFill>
                          <a:schemeClr val="accent1">
                            <a:lumMod val="50000"/>
                          </a:schemeClr>
                        </a:solidFill>
                        <a:latin typeface="Times New Roman" panose="02020603050405020304" charset="0"/>
                        <a:cs typeface="Times New Roman" panose="02020603050405020304" charset="0"/>
                      </a:endParaRPr>
                    </a:p>
                  </a:txBody>
                  <a:tcPr/>
                </a:tc>
                <a:tc>
                  <a:txBody>
                    <a:bodyPr/>
                    <a:p>
                      <a:pPr>
                        <a:defRPr/>
                      </a:pPr>
                      <a:r>
                        <a:rPr lang="en-US" altLang="zh-CN" sz="2800" b="1" dirty="0" smtClean="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rPr>
                        <a:t>Say </a:t>
                      </a:r>
                      <a:r>
                        <a:rPr lang="en-US" altLang="zh-CN" sz="2800" b="1" dirty="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rPr>
                        <a:t>sorry.</a:t>
                      </a:r>
                      <a:endParaRPr lang="en-US" altLang="zh-CN" sz="2800" b="1" dirty="0">
                        <a:solidFill>
                          <a:schemeClr val="accent1">
                            <a:lumMod val="50000"/>
                          </a:schemeClr>
                        </a:solidFill>
                        <a:latin typeface="Times New Roman" panose="02020603050405020304" charset="0"/>
                        <a:ea typeface="宋体" panose="02010600030101010101" pitchFamily="2" charset="-122"/>
                        <a:cs typeface="Times New Roman" panose="02020603050405020304" charset="0"/>
                        <a:sym typeface="+mn-ea"/>
                      </a:endParaRPr>
                    </a:p>
                  </a:txBody>
                  <a:tcPr/>
                </a:tc>
              </a:tr>
            </a:tbl>
          </a:graphicData>
        </a:graphic>
      </p:graphicFrame>
      <p:sp>
        <p:nvSpPr>
          <p:cNvPr id="30" name="TextBox 22"/>
          <p:cNvSpPr txBox="1">
            <a:spLocks noChangeArrowheads="1"/>
          </p:cNvSpPr>
          <p:nvPr/>
        </p:nvSpPr>
        <p:spPr bwMode="auto">
          <a:xfrm>
            <a:off x="2455545" y="4965065"/>
            <a:ext cx="205549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smtClean="0">
                <a:solidFill>
                  <a:srgbClr val="FF0000"/>
                </a:solidFill>
                <a:latin typeface="Times New Roman" panose="02020603050405020304" charset="0"/>
                <a:cs typeface="Times New Roman" panose="02020603050405020304" charset="0"/>
              </a:rPr>
              <a:t>Depressed</a:t>
            </a:r>
            <a:endParaRPr lang="zh-CN" altLang="en-US" sz="2800" b="1" dirty="0">
              <a:solidFill>
                <a:srgbClr val="FF0000"/>
              </a:solidFill>
              <a:latin typeface="Times New Roman" panose="02020603050405020304" charset="0"/>
              <a:cs typeface="Times New Roman" panose="02020603050405020304" charset="0"/>
            </a:endParaRPr>
          </a:p>
        </p:txBody>
      </p:sp>
      <p:sp>
        <p:nvSpPr>
          <p:cNvPr id="38" name="TextBox 24"/>
          <p:cNvSpPr txBox="1"/>
          <p:nvPr/>
        </p:nvSpPr>
        <p:spPr>
          <a:xfrm>
            <a:off x="6684645" y="5037455"/>
            <a:ext cx="2395855" cy="529590"/>
          </a:xfrm>
          <a:prstGeom prst="rect">
            <a:avLst/>
          </a:prstGeom>
          <a:noFill/>
        </p:spPr>
        <p:txBody>
          <a:bodyPr wrap="square">
            <a:noAutofit/>
          </a:bodyPr>
          <a:p>
            <a:pPr>
              <a:defRPr/>
            </a:pPr>
            <a:r>
              <a:rPr lang="en-US" altLang="zh-CN" sz="2800" b="1" dirty="0" smtClean="0">
                <a:solidFill>
                  <a:srgbClr val="FF0000"/>
                </a:solidFill>
                <a:latin typeface="Times New Roman" panose="02020603050405020304" charset="0"/>
                <a:cs typeface="Times New Roman" panose="02020603050405020304" charset="0"/>
              </a:rPr>
              <a:t>Comfortable</a:t>
            </a:r>
            <a:endParaRPr lang="en-US" altLang="zh-CN" sz="2800" b="1" dirty="0">
              <a:solidFill>
                <a:schemeClr val="bg1">
                  <a:lumMod val="50000"/>
                </a:schemeClr>
              </a:solidFill>
              <a:latin typeface="Times New Roman" panose="02020603050405020304" charset="0"/>
              <a:cs typeface="Times New Roman" panose="02020603050405020304" charset="0"/>
            </a:endParaRPr>
          </a:p>
          <a:p>
            <a:pPr>
              <a:defRPr/>
            </a:pPr>
            <a:endParaRPr lang="zh-CN" altLang="en-US" sz="2800" b="1" dirty="0">
              <a:solidFill>
                <a:schemeClr val="bg1">
                  <a:lumMod val="50000"/>
                </a:schemeClr>
              </a:solidFill>
              <a:latin typeface="Comic Sans MS" panose="030F0702030302020204" pitchFamily="66" charset="0"/>
            </a:endParaRPr>
          </a:p>
        </p:txBody>
      </p:sp>
      <p:grpSp>
        <p:nvGrpSpPr>
          <p:cNvPr id="23" name="组合 22"/>
          <p:cNvGrpSpPr/>
          <p:nvPr/>
        </p:nvGrpSpPr>
        <p:grpSpPr>
          <a:xfrm>
            <a:off x="4510799" y="4786933"/>
            <a:ext cx="5194168" cy="826161"/>
            <a:chOff x="1791094" y="1435403"/>
            <a:chExt cx="5194168" cy="826161"/>
          </a:xfrm>
        </p:grpSpPr>
        <p:pic>
          <p:nvPicPr>
            <p:cNvPr id="19" name="图片 18" descr="u=2270901793,4245745986&amp;fm=26&amp;gp=0_副本.png"/>
            <p:cNvPicPr>
              <a:picLocks noChangeAspect="1"/>
            </p:cNvPicPr>
            <p:nvPr/>
          </p:nvPicPr>
          <p:blipFill>
            <a:blip r:embed="rId2" cstate="print"/>
            <a:stretch>
              <a:fillRect/>
            </a:stretch>
          </p:blipFill>
          <p:spPr>
            <a:xfrm>
              <a:off x="6275032" y="1511384"/>
              <a:ext cx="710230" cy="750180"/>
            </a:xfrm>
            <a:prstGeom prst="rect">
              <a:avLst/>
            </a:prstGeom>
          </p:spPr>
        </p:pic>
        <p:pic>
          <p:nvPicPr>
            <p:cNvPr id="7" name="图片 6" descr="u=3885254478,3603156141&amp;fm=26&amp;gp=0_副本.png"/>
            <p:cNvPicPr>
              <a:picLocks noChangeAspect="1"/>
            </p:cNvPicPr>
            <p:nvPr/>
          </p:nvPicPr>
          <p:blipFill>
            <a:blip r:embed="rId3" cstate="print"/>
            <a:stretch>
              <a:fillRect/>
            </a:stretch>
          </p:blipFill>
          <p:spPr>
            <a:xfrm>
              <a:off x="1791094" y="1435403"/>
              <a:ext cx="1121789" cy="78008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Bottom)">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789940" y="-904875"/>
            <a:ext cx="469900" cy="228092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16555" y="-1291590"/>
            <a:ext cx="468630" cy="305689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70AD47"/>
              </a:solidFill>
            </a:endParaRPr>
          </a:p>
        </p:txBody>
      </p:sp>
      <p:sp>
        <p:nvSpPr>
          <p:cNvPr id="8" name="文本框 7"/>
          <p:cNvSpPr txBox="1"/>
          <p:nvPr/>
        </p:nvSpPr>
        <p:spPr>
          <a:xfrm>
            <a:off x="92710" y="-635"/>
            <a:ext cx="1732280"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66064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464050" y="-63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1824990" y="-635"/>
            <a:ext cx="2684145"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sp>
        <p:nvSpPr>
          <p:cNvPr id="2" name="文本框 1"/>
          <p:cNvSpPr txBox="1"/>
          <p:nvPr/>
        </p:nvSpPr>
        <p:spPr>
          <a:xfrm>
            <a:off x="426720" y="786765"/>
            <a:ext cx="1739265" cy="587375"/>
          </a:xfrm>
          <a:prstGeom prst="rect">
            <a:avLst/>
          </a:prstGeom>
          <a:solidFill>
            <a:schemeClr val="accent4">
              <a:lumMod val="60000"/>
              <a:lumOff val="40000"/>
            </a:schemeClr>
          </a:solidFill>
        </p:spPr>
        <p:txBody>
          <a:bodyPr wrap="square" rtlCol="0">
            <a:noAutofit/>
          </a:bodyPr>
          <a:p>
            <a:pPr algn="ctr"/>
            <a:r>
              <a:rPr lang="en-US" altLang="zh-CN" sz="3200" b="1">
                <a:solidFill>
                  <a:srgbClr val="C00000"/>
                </a:solidFill>
              </a:rPr>
              <a:t>Solution</a:t>
            </a:r>
            <a:endParaRPr lang="en-US" altLang="zh-CN" sz="3200" b="1">
              <a:solidFill>
                <a:srgbClr val="C00000"/>
              </a:solidFill>
            </a:endParaRPr>
          </a:p>
        </p:txBody>
      </p:sp>
      <p:cxnSp>
        <p:nvCxnSpPr>
          <p:cNvPr id="3" name="直接连接符 2"/>
          <p:cNvCxnSpPr/>
          <p:nvPr/>
        </p:nvCxnSpPr>
        <p:spPr>
          <a:xfrm flipV="1">
            <a:off x="2450465" y="1357630"/>
            <a:ext cx="5253990" cy="43815"/>
          </a:xfrm>
          <a:prstGeom prst="line">
            <a:avLst/>
          </a:prstGeom>
          <a:ln w="31750"/>
        </p:spPr>
        <p:style>
          <a:lnRef idx="2">
            <a:schemeClr val="accent1"/>
          </a:lnRef>
          <a:fillRef idx="0">
            <a:srgbClr val="FFFFFF"/>
          </a:fillRef>
          <a:effectRef idx="0">
            <a:srgbClr val="FFFFFF"/>
          </a:effectRef>
          <a:fontRef idx="minor">
            <a:schemeClr val="tx1"/>
          </a:fontRef>
        </p:style>
      </p:cxnSp>
      <p:pic>
        <p:nvPicPr>
          <p:cNvPr id="22" name="https://photo-static-api.fotomore.com/creative/vcg/400/new/VCG41N934696466.jpg?uid=386&amp;timestamp=1726972667&amp;sign=dd121e746ae5ded3e75896624f0e39d2" descr="失恋的标志。"/>
          <p:cNvPicPr>
            <a:picLocks noChangeAspect="1"/>
          </p:cNvPicPr>
          <p:nvPr/>
        </p:nvPicPr>
        <p:blipFill>
          <a:blip r:embed="rId1">
            <a:clrChange>
              <a:clrFrom>
                <a:srgbClr val="F3F9F7">
                  <a:alpha val="100000"/>
                </a:srgbClr>
              </a:clrFrom>
              <a:clrTo>
                <a:srgbClr val="F3F9F7">
                  <a:alpha val="100000"/>
                  <a:alpha val="0"/>
                </a:srgbClr>
              </a:clrTo>
            </a:clrChange>
          </a:blip>
          <a:stretch>
            <a:fillRect/>
          </a:stretch>
        </p:blipFill>
        <p:spPr>
          <a:xfrm>
            <a:off x="-360045" y="1485900"/>
            <a:ext cx="3616960" cy="2262505"/>
          </a:xfrm>
          <a:prstGeom prst="rect">
            <a:avLst/>
          </a:prstGeom>
        </p:spPr>
      </p:pic>
      <p:pic>
        <p:nvPicPr>
          <p:cNvPr id="5" name="https://photo-static-api.fotomore.com/creative/vcg/veer/400/new/VCG41N501775055.jpg?uid=386&amp;timestamp=1726973375&amp;sign=f71ad32e5adce74ea68590715f6fb34f" descr="修补一颗破碎的心"/>
          <p:cNvPicPr>
            <a:picLocks noChangeAspect="1"/>
          </p:cNvPicPr>
          <p:nvPr/>
        </p:nvPicPr>
        <p:blipFill>
          <a:blip r:embed="rId2">
            <a:clrChange>
              <a:clrFrom>
                <a:srgbClr val="9E6FA5">
                  <a:alpha val="100000"/>
                </a:srgbClr>
              </a:clrFrom>
              <a:clrTo>
                <a:srgbClr val="9E6FA5">
                  <a:alpha val="100000"/>
                  <a:alpha val="0"/>
                </a:srgbClr>
              </a:clrTo>
            </a:clrChange>
          </a:blip>
          <a:srcRect l="4623" t="35667" r="23527" b="17278"/>
          <a:stretch>
            <a:fillRect/>
          </a:stretch>
        </p:blipFill>
        <p:spPr>
          <a:xfrm>
            <a:off x="9571990" y="4545965"/>
            <a:ext cx="1904365" cy="1758315"/>
          </a:xfrm>
          <a:prstGeom prst="heart">
            <a:avLst/>
          </a:prstGeom>
        </p:spPr>
      </p:pic>
      <p:cxnSp>
        <p:nvCxnSpPr>
          <p:cNvPr id="7" name="曲线连接符 6"/>
          <p:cNvCxnSpPr/>
          <p:nvPr/>
        </p:nvCxnSpPr>
        <p:spPr>
          <a:xfrm>
            <a:off x="2497455" y="2333625"/>
            <a:ext cx="6814185" cy="3195955"/>
          </a:xfrm>
          <a:prstGeom prst="curvedConnector3">
            <a:avLst>
              <a:gd name="adj1" fmla="val 49706"/>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3895725" y="2519680"/>
            <a:ext cx="1115060" cy="26035"/>
          </a:xfrm>
          <a:prstGeom prst="line">
            <a:avLst/>
          </a:prstGeom>
          <a:ln w="31750">
            <a:solidFill>
              <a:srgbClr val="FFC000"/>
            </a:solidFill>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flipV="1">
            <a:off x="5643880" y="3373755"/>
            <a:ext cx="904240" cy="13335"/>
          </a:xfrm>
          <a:prstGeom prst="line">
            <a:avLst/>
          </a:prstGeom>
          <a:ln w="31750">
            <a:solidFill>
              <a:srgbClr val="FFC000"/>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5287010" y="4415790"/>
            <a:ext cx="775335" cy="5715"/>
          </a:xfrm>
          <a:prstGeom prst="line">
            <a:avLst/>
          </a:prstGeom>
          <a:ln w="31750">
            <a:solidFill>
              <a:srgbClr val="FFC000"/>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6025515" y="5141595"/>
            <a:ext cx="1148080" cy="14605"/>
          </a:xfrm>
          <a:prstGeom prst="line">
            <a:avLst/>
          </a:prstGeom>
          <a:ln w="31750">
            <a:solidFill>
              <a:srgbClr val="FFC000"/>
            </a:solidFill>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5010785" y="2179955"/>
            <a:ext cx="5459730" cy="657860"/>
          </a:xfrm>
          <a:prstGeom prst="rect">
            <a:avLst/>
          </a:prstGeom>
          <a:noFill/>
          <a:ln>
            <a:solidFill>
              <a:schemeClr val="tx1"/>
            </a:solidFill>
          </a:ln>
        </p:spPr>
        <p:txBody>
          <a:bodyPr wrap="square" rtlCol="0">
            <a:noAutofit/>
          </a:bodyPr>
          <a:p>
            <a:endParaRPr lang="zh-CN" altLang="en-US"/>
          </a:p>
        </p:txBody>
      </p:sp>
      <p:sp>
        <p:nvSpPr>
          <p:cNvPr id="26" name="文本框 25"/>
          <p:cNvSpPr txBox="1"/>
          <p:nvPr/>
        </p:nvSpPr>
        <p:spPr>
          <a:xfrm>
            <a:off x="6548120" y="2987675"/>
            <a:ext cx="5260340" cy="760730"/>
          </a:xfrm>
          <a:prstGeom prst="rect">
            <a:avLst/>
          </a:prstGeom>
          <a:noFill/>
          <a:ln>
            <a:solidFill>
              <a:schemeClr val="tx1"/>
            </a:solidFill>
          </a:ln>
        </p:spPr>
        <p:txBody>
          <a:bodyPr wrap="square" rtlCol="0">
            <a:noAutofit/>
          </a:bodyPr>
          <a:p>
            <a:endParaRPr lang="zh-CN" altLang="en-US"/>
          </a:p>
        </p:txBody>
      </p:sp>
      <p:sp>
        <p:nvSpPr>
          <p:cNvPr id="27" name="文本框 26"/>
          <p:cNvSpPr txBox="1"/>
          <p:nvPr/>
        </p:nvSpPr>
        <p:spPr>
          <a:xfrm>
            <a:off x="929640" y="3982720"/>
            <a:ext cx="4357370" cy="754380"/>
          </a:xfrm>
          <a:prstGeom prst="rect">
            <a:avLst/>
          </a:prstGeom>
          <a:noFill/>
          <a:ln>
            <a:solidFill>
              <a:schemeClr val="tx1"/>
            </a:solidFill>
          </a:ln>
        </p:spPr>
        <p:txBody>
          <a:bodyPr wrap="square" rtlCol="0">
            <a:noAutofit/>
          </a:bodyPr>
          <a:p>
            <a:endParaRPr lang="zh-CN" altLang="en-US"/>
          </a:p>
        </p:txBody>
      </p:sp>
      <p:sp>
        <p:nvSpPr>
          <p:cNvPr id="28" name="文本框 27"/>
          <p:cNvSpPr txBox="1"/>
          <p:nvPr/>
        </p:nvSpPr>
        <p:spPr>
          <a:xfrm>
            <a:off x="1668145" y="4855210"/>
            <a:ext cx="4357370" cy="754380"/>
          </a:xfrm>
          <a:prstGeom prst="rect">
            <a:avLst/>
          </a:prstGeom>
          <a:noFill/>
          <a:ln>
            <a:solidFill>
              <a:schemeClr val="tx1"/>
            </a:solidFill>
          </a:ln>
        </p:spPr>
        <p:txBody>
          <a:bodyPr wrap="square" rtlCol="0">
            <a:noAutofit/>
          </a:bodyPr>
          <a:p>
            <a:endParaRPr lang="zh-CN" altLang="en-US"/>
          </a:p>
        </p:txBody>
      </p:sp>
      <p:sp>
        <p:nvSpPr>
          <p:cNvPr id="12" name="文本框 11"/>
          <p:cNvSpPr txBox="1"/>
          <p:nvPr/>
        </p:nvSpPr>
        <p:spPr>
          <a:xfrm>
            <a:off x="2275840" y="859155"/>
            <a:ext cx="7296150" cy="521970"/>
          </a:xfrm>
          <a:prstGeom prst="rect">
            <a:avLst/>
          </a:prstGeom>
          <a:noFill/>
        </p:spPr>
        <p:txBody>
          <a:bodyPr wrap="square" rtlCol="0" anchor="t">
            <a:spAutoFit/>
          </a:bodyPr>
          <a:p>
            <a:r>
              <a:rPr lang="en-US" altLang="zh-CN" sz="2800" b="1">
                <a:solidFill>
                  <a:srgbClr val="C00000"/>
                </a:solidFill>
                <a:latin typeface="Times New Roman" panose="02020603050405020304" charset="0"/>
                <a:cs typeface="Times New Roman" panose="02020603050405020304" charset="0"/>
                <a:sym typeface="+mn-ea"/>
              </a:rPr>
              <a:t>regular and honest communication</a:t>
            </a:r>
            <a:endParaRPr lang="en-US" altLang="zh-CN" sz="2800" b="1">
              <a:solidFill>
                <a:srgbClr val="C00000"/>
              </a:solidFill>
              <a:latin typeface="Times New Roman" panose="02020603050405020304" charset="0"/>
              <a:cs typeface="Times New Roman" panose="02020603050405020304" charset="0"/>
              <a:sym typeface="+mn-ea"/>
            </a:endParaRPr>
          </a:p>
        </p:txBody>
      </p:sp>
      <p:sp>
        <p:nvSpPr>
          <p:cNvPr id="19" name="文本框 18"/>
          <p:cNvSpPr txBox="1"/>
          <p:nvPr/>
        </p:nvSpPr>
        <p:spPr>
          <a:xfrm>
            <a:off x="5241290" y="2241550"/>
            <a:ext cx="4565650" cy="521970"/>
          </a:xfrm>
          <a:prstGeom prst="rect">
            <a:avLst/>
          </a:prstGeom>
          <a:noFill/>
        </p:spPr>
        <p:txBody>
          <a:bodyPr wrap="square" rtlCol="0" anchor="t">
            <a:spAutoFit/>
          </a:bodyPr>
          <a:p>
            <a:r>
              <a:rPr kumimoji="1" lang="en-US" altLang="zh-CN" sz="2800" b="1">
                <a:solidFill>
                  <a:srgbClr val="C00000"/>
                </a:solidFill>
                <a:latin typeface="Times New Roman" panose="02020603050405020304" charset="0"/>
                <a:cs typeface="Times New Roman" panose="02020603050405020304" charset="0"/>
                <a:sym typeface="+mn-ea"/>
              </a:rPr>
              <a:t>Take a minute to calm down</a:t>
            </a:r>
            <a:endParaRPr kumimoji="1" lang="en-US" altLang="zh-CN" sz="2800" b="1">
              <a:solidFill>
                <a:srgbClr val="C00000"/>
              </a:solidFill>
              <a:latin typeface="Times New Roman" panose="02020603050405020304" charset="0"/>
              <a:cs typeface="Times New Roman" panose="02020603050405020304" charset="0"/>
              <a:sym typeface="+mn-ea"/>
            </a:endParaRPr>
          </a:p>
        </p:txBody>
      </p:sp>
      <p:sp>
        <p:nvSpPr>
          <p:cNvPr id="23" name="文本框 22"/>
          <p:cNvSpPr txBox="1"/>
          <p:nvPr/>
        </p:nvSpPr>
        <p:spPr>
          <a:xfrm>
            <a:off x="6830060" y="2987675"/>
            <a:ext cx="4646295" cy="829945"/>
          </a:xfrm>
          <a:prstGeom prst="rect">
            <a:avLst/>
          </a:prstGeom>
          <a:noFill/>
        </p:spPr>
        <p:txBody>
          <a:bodyPr wrap="square" rtlCol="0">
            <a:spAutoFit/>
          </a:bodyPr>
          <a:p>
            <a:r>
              <a:rPr kumimoji="1" lang="en-US" altLang="zh-CN" sz="2400" b="1">
                <a:solidFill>
                  <a:srgbClr val="C00000"/>
                </a:solidFill>
                <a:latin typeface="Times New Roman" panose="02020603050405020304" charset="0"/>
                <a:cs typeface="Times New Roman" panose="02020603050405020304" charset="0"/>
                <a:sym typeface="+mn-ea"/>
              </a:rPr>
              <a:t>Try to understand the situation </a:t>
            </a:r>
            <a:r>
              <a:rPr lang="en-US" altLang="zh-CN" sz="2400" b="1">
                <a:solidFill>
                  <a:srgbClr val="C00000"/>
                </a:solidFill>
                <a:latin typeface="Times New Roman" panose="02020603050405020304" charset="0"/>
                <a:ea typeface="微软雅黑" panose="020B0503020204020204" charset="-122"/>
                <a:cs typeface="Times New Roman" panose="02020603050405020304" charset="0"/>
                <a:sym typeface="+mn-ea"/>
              </a:rPr>
              <a:t>from their point </a:t>
            </a:r>
            <a:r>
              <a:rPr kumimoji="1" lang="en-US" altLang="zh-CN" sz="2400" b="1">
                <a:solidFill>
                  <a:srgbClr val="C00000"/>
                </a:solidFill>
                <a:latin typeface="Times New Roman" panose="02020603050405020304" charset="0"/>
                <a:cs typeface="Times New Roman" panose="02020603050405020304" charset="0"/>
                <a:sym typeface="+mn-ea"/>
              </a:rPr>
              <a:t> of view</a:t>
            </a:r>
            <a:endParaRPr kumimoji="1" lang="en-US" altLang="zh-CN" sz="2400" b="1">
              <a:solidFill>
                <a:srgbClr val="C00000"/>
              </a:solidFill>
              <a:latin typeface="Times New Roman" panose="02020603050405020304" charset="0"/>
              <a:cs typeface="Times New Roman" panose="02020603050405020304" charset="0"/>
              <a:sym typeface="+mn-ea"/>
            </a:endParaRPr>
          </a:p>
        </p:txBody>
      </p:sp>
      <p:sp>
        <p:nvSpPr>
          <p:cNvPr id="29" name="文本框 28"/>
          <p:cNvSpPr txBox="1"/>
          <p:nvPr/>
        </p:nvSpPr>
        <p:spPr>
          <a:xfrm>
            <a:off x="1179830" y="3923030"/>
            <a:ext cx="4464050" cy="829945"/>
          </a:xfrm>
          <a:prstGeom prst="rect">
            <a:avLst/>
          </a:prstGeom>
          <a:noFill/>
        </p:spPr>
        <p:txBody>
          <a:bodyPr wrap="square" rtlCol="0">
            <a:spAutoFit/>
          </a:bodyPr>
          <a:p>
            <a:r>
              <a:rPr kumimoji="1" lang="en-US" altLang="zh-CN" sz="2400" b="1">
                <a:solidFill>
                  <a:srgbClr val="C00000"/>
                </a:solidFill>
                <a:latin typeface="Times New Roman" panose="02020603050405020304" charset="0"/>
                <a:cs typeface="Times New Roman" panose="02020603050405020304" charset="0"/>
                <a:sym typeface="+mn-ea"/>
              </a:rPr>
              <a:t>Explain your actions and feelings calmly</a:t>
            </a:r>
            <a:endParaRPr kumimoji="1" lang="en-US" altLang="zh-CN" sz="2400" b="1">
              <a:solidFill>
                <a:srgbClr val="C00000"/>
              </a:solidFill>
              <a:latin typeface="Times New Roman" panose="02020603050405020304" charset="0"/>
              <a:cs typeface="Times New Roman" panose="02020603050405020304" charset="0"/>
              <a:sym typeface="+mn-ea"/>
            </a:endParaRPr>
          </a:p>
        </p:txBody>
      </p:sp>
      <p:sp>
        <p:nvSpPr>
          <p:cNvPr id="30" name="文本框 29"/>
          <p:cNvSpPr txBox="1"/>
          <p:nvPr/>
        </p:nvSpPr>
        <p:spPr>
          <a:xfrm>
            <a:off x="1824990" y="4855210"/>
            <a:ext cx="4464050" cy="829945"/>
          </a:xfrm>
          <a:prstGeom prst="rect">
            <a:avLst/>
          </a:prstGeom>
          <a:noFill/>
        </p:spPr>
        <p:txBody>
          <a:bodyPr wrap="square" rtlCol="0">
            <a:spAutoFit/>
          </a:bodyPr>
          <a:p>
            <a:pPr algn="l"/>
            <a:r>
              <a:rPr kumimoji="1" lang="en-US" altLang="zh-CN" sz="2400" b="1">
                <a:solidFill>
                  <a:srgbClr val="C00000"/>
                </a:solidFill>
                <a:latin typeface="Times New Roman" panose="02020603050405020304" charset="0"/>
                <a:cs typeface="Times New Roman" panose="02020603050405020304" charset="0"/>
                <a:sym typeface="+mn-ea"/>
              </a:rPr>
              <a:t>Listen carefully and address their concerns</a:t>
            </a:r>
            <a:endParaRPr kumimoji="1" lang="en-US" altLang="zh-CN" sz="2400" b="1">
              <a:solidFill>
                <a:srgbClr val="C0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9" grpId="0"/>
      <p:bldP spid="19" grpId="1"/>
      <p:bldP spid="23" grpId="0"/>
      <p:bldP spid="23" grpId="1"/>
      <p:bldP spid="29" grpId="0"/>
      <p:bldP spid="29" grpId="1"/>
      <p:bldP spid="30" grpId="0"/>
      <p:bldP spid="30"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789940" y="-904875"/>
            <a:ext cx="469900" cy="228092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16555" y="-1291590"/>
            <a:ext cx="468630" cy="305689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70AD47"/>
              </a:solidFill>
            </a:endParaRPr>
          </a:p>
        </p:txBody>
      </p:sp>
      <p:sp>
        <p:nvSpPr>
          <p:cNvPr id="8" name="文本框 7"/>
          <p:cNvSpPr txBox="1"/>
          <p:nvPr/>
        </p:nvSpPr>
        <p:spPr>
          <a:xfrm>
            <a:off x="92710" y="-635"/>
            <a:ext cx="1732280"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66064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464050" y="-63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1824990" y="-635"/>
            <a:ext cx="2684145"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sp>
        <p:nvSpPr>
          <p:cNvPr id="2" name="文本框 1"/>
          <p:cNvSpPr txBox="1"/>
          <p:nvPr/>
        </p:nvSpPr>
        <p:spPr>
          <a:xfrm>
            <a:off x="426720" y="786765"/>
            <a:ext cx="2280920" cy="587375"/>
          </a:xfrm>
          <a:prstGeom prst="rect">
            <a:avLst/>
          </a:prstGeom>
          <a:solidFill>
            <a:schemeClr val="accent4">
              <a:lumMod val="60000"/>
              <a:lumOff val="40000"/>
            </a:schemeClr>
          </a:solidFill>
        </p:spPr>
        <p:txBody>
          <a:bodyPr wrap="square" rtlCol="0">
            <a:noAutofit/>
          </a:bodyPr>
          <a:p>
            <a:pPr algn="ctr"/>
            <a:r>
              <a:rPr lang="en-US" altLang="zh-CN" sz="3200" b="1">
                <a:solidFill>
                  <a:srgbClr val="C00000"/>
                </a:solidFill>
              </a:rPr>
              <a:t>Conclusion</a:t>
            </a:r>
            <a:endParaRPr lang="en-US" altLang="zh-CN" sz="3200" b="1">
              <a:solidFill>
                <a:srgbClr val="C00000"/>
              </a:solidFill>
            </a:endParaRPr>
          </a:p>
        </p:txBody>
      </p:sp>
      <p:cxnSp>
        <p:nvCxnSpPr>
          <p:cNvPr id="3" name="直接连接符 2"/>
          <p:cNvCxnSpPr/>
          <p:nvPr/>
        </p:nvCxnSpPr>
        <p:spPr>
          <a:xfrm flipV="1">
            <a:off x="2760345" y="1572260"/>
            <a:ext cx="5943600" cy="6985"/>
          </a:xfrm>
          <a:prstGeom prst="line">
            <a:avLst/>
          </a:prstGeom>
          <a:ln w="31750"/>
        </p:spPr>
        <p:style>
          <a:lnRef idx="2">
            <a:schemeClr val="accent1"/>
          </a:lnRef>
          <a:fillRef idx="0">
            <a:srgbClr val="FFFFFF"/>
          </a:fillRef>
          <a:effectRef idx="0">
            <a:srgbClr val="FFFFFF"/>
          </a:effectRef>
          <a:fontRef idx="minor">
            <a:schemeClr val="tx1"/>
          </a:fontRef>
        </p:style>
      </p:cxnSp>
      <p:pic>
        <p:nvPicPr>
          <p:cNvPr id="5" name="图片 4"/>
          <p:cNvPicPr/>
          <p:nvPr/>
        </p:nvPicPr>
        <p:blipFill>
          <a:blip r:embed="rId1"/>
          <a:stretch>
            <a:fillRect/>
          </a:stretch>
        </p:blipFill>
        <p:spPr>
          <a:xfrm>
            <a:off x="615950" y="2395855"/>
            <a:ext cx="2610485" cy="2176780"/>
          </a:xfrm>
          <a:prstGeom prst="rect">
            <a:avLst/>
          </a:prstGeom>
        </p:spPr>
      </p:pic>
      <p:sp>
        <p:nvSpPr>
          <p:cNvPr id="7" name="文本框 6"/>
          <p:cNvSpPr txBox="1"/>
          <p:nvPr/>
        </p:nvSpPr>
        <p:spPr>
          <a:xfrm>
            <a:off x="3550285" y="2395855"/>
            <a:ext cx="5433060" cy="768350"/>
          </a:xfrm>
          <a:prstGeom prst="rect">
            <a:avLst/>
          </a:prstGeom>
          <a:noFill/>
        </p:spPr>
        <p:txBody>
          <a:bodyPr wrap="square" rtlCol="0">
            <a:spAutoFit/>
          </a:bodyPr>
          <a:p>
            <a:pPr marL="285750" indent="-285750">
              <a:buFont typeface="Wingdings" panose="05000000000000000000" charset="0"/>
              <a:buChar char="u"/>
            </a:pPr>
            <a:r>
              <a:rPr lang="en-US" altLang="zh-CN" sz="4400"/>
              <a:t>Normal &amp; So</a:t>
            </a:r>
            <a:r>
              <a:rPr lang="en-US" altLang="zh-CN" sz="4400"/>
              <a:t>lvable</a:t>
            </a:r>
            <a:endParaRPr lang="en-US" altLang="zh-CN" sz="4400"/>
          </a:p>
        </p:txBody>
      </p:sp>
      <p:sp>
        <p:nvSpPr>
          <p:cNvPr id="12" name="文本框 11"/>
          <p:cNvSpPr txBox="1"/>
          <p:nvPr/>
        </p:nvSpPr>
        <p:spPr>
          <a:xfrm>
            <a:off x="3550285" y="3804285"/>
            <a:ext cx="3369945" cy="768350"/>
          </a:xfrm>
          <a:prstGeom prst="rect">
            <a:avLst/>
          </a:prstGeom>
          <a:noFill/>
        </p:spPr>
        <p:txBody>
          <a:bodyPr wrap="square" rtlCol="0">
            <a:spAutoFit/>
          </a:bodyPr>
          <a:p>
            <a:pPr marL="285750" indent="-285750">
              <a:buFont typeface="Wingdings" panose="05000000000000000000" charset="0"/>
              <a:buChar char="u"/>
            </a:pPr>
            <a:r>
              <a:rPr lang="en-US" altLang="zh-CN" sz="4400"/>
              <a:t>Tempor</a:t>
            </a:r>
            <a:r>
              <a:rPr lang="en-US" altLang="zh-CN" sz="4400"/>
              <a:t>ary</a:t>
            </a:r>
            <a:endParaRPr lang="en-US" altLang="zh-CN" sz="4400"/>
          </a:p>
        </p:txBody>
      </p:sp>
      <p:pic>
        <p:nvPicPr>
          <p:cNvPr id="18" name="图片 17"/>
          <p:cNvPicPr/>
          <p:nvPr/>
        </p:nvPicPr>
        <p:blipFill>
          <a:blip r:embed="rId2"/>
          <a:stretch>
            <a:fillRect/>
          </a:stretch>
        </p:blipFill>
        <p:spPr>
          <a:xfrm>
            <a:off x="8703945" y="2395855"/>
            <a:ext cx="2783840" cy="2336800"/>
          </a:xfrm>
          <a:prstGeom prst="rect">
            <a:avLst/>
          </a:prstGeom>
        </p:spPr>
      </p:pic>
      <p:sp>
        <p:nvSpPr>
          <p:cNvPr id="19" name="文本框 18"/>
          <p:cNvSpPr txBox="1"/>
          <p:nvPr/>
        </p:nvSpPr>
        <p:spPr>
          <a:xfrm>
            <a:off x="904875" y="5288915"/>
            <a:ext cx="10582910" cy="521970"/>
          </a:xfrm>
          <a:prstGeom prst="rect">
            <a:avLst/>
          </a:prstGeom>
          <a:noFill/>
        </p:spPr>
        <p:txBody>
          <a:bodyPr wrap="square" rtlCol="0">
            <a:spAutoFit/>
          </a:bodyPr>
          <a:p>
            <a:r>
              <a:rPr lang="en-US" altLang="zh-CN" sz="2800"/>
              <a:t>Healthy                            relationship will prepare you well for</a:t>
            </a:r>
            <a:endParaRPr lang="en-US" altLang="zh-CN" sz="2800"/>
          </a:p>
        </p:txBody>
      </p:sp>
      <p:cxnSp>
        <p:nvCxnSpPr>
          <p:cNvPr id="20" name="直接连接符 19"/>
          <p:cNvCxnSpPr/>
          <p:nvPr/>
        </p:nvCxnSpPr>
        <p:spPr>
          <a:xfrm>
            <a:off x="2116455" y="5811520"/>
            <a:ext cx="2310765" cy="6985"/>
          </a:xfrm>
          <a:prstGeom prst="line">
            <a:avLst/>
          </a:prstGeom>
          <a:ln w="31750"/>
        </p:spPr>
        <p:style>
          <a:lnRef idx="2">
            <a:schemeClr val="accent1"/>
          </a:lnRef>
          <a:fillRef idx="0">
            <a:srgbClr val="FFFFFF"/>
          </a:fillRef>
          <a:effectRef idx="0">
            <a:srgbClr val="FFFFFF"/>
          </a:effectRef>
          <a:fontRef idx="minor">
            <a:schemeClr val="tx1"/>
          </a:fontRef>
        </p:style>
      </p:cxnSp>
      <p:cxnSp>
        <p:nvCxnSpPr>
          <p:cNvPr id="22" name="直接连接符 21"/>
          <p:cNvCxnSpPr/>
          <p:nvPr/>
        </p:nvCxnSpPr>
        <p:spPr>
          <a:xfrm>
            <a:off x="9678670" y="5811520"/>
            <a:ext cx="2310765" cy="6985"/>
          </a:xfrm>
          <a:prstGeom prst="line">
            <a:avLst/>
          </a:prstGeom>
          <a:ln w="31750"/>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2813685" y="971550"/>
            <a:ext cx="6993255" cy="521970"/>
          </a:xfrm>
          <a:prstGeom prst="rect">
            <a:avLst/>
          </a:prstGeom>
          <a:noFill/>
        </p:spPr>
        <p:txBody>
          <a:bodyPr wrap="square" rtlCol="0">
            <a:spAutoFit/>
          </a:bodyPr>
          <a:p>
            <a:r>
              <a:rPr lang="en-US" altLang="zh-CN" sz="2800" b="1">
                <a:solidFill>
                  <a:srgbClr val="C00000"/>
                </a:solidFill>
                <a:latin typeface="Times New Roman" panose="02020603050405020304" charset="0"/>
                <a:cs typeface="Times New Roman" panose="02020603050405020304" charset="0"/>
                <a:sym typeface="+mn-ea"/>
              </a:rPr>
              <a:t>Everything will turn out all right in the end.</a:t>
            </a:r>
            <a:endParaRPr lang="en-US" altLang="zh-CN" sz="2800" b="1">
              <a:solidFill>
                <a:srgbClr val="C00000"/>
              </a:solidFill>
              <a:latin typeface="Times New Roman" panose="02020603050405020304" charset="0"/>
              <a:cs typeface="Times New Roman" panose="02020603050405020304" charset="0"/>
              <a:sym typeface="+mn-ea"/>
            </a:endParaRPr>
          </a:p>
        </p:txBody>
      </p:sp>
      <p:sp>
        <p:nvSpPr>
          <p:cNvPr id="23" name="文本框 22"/>
          <p:cNvSpPr txBox="1"/>
          <p:nvPr/>
        </p:nvSpPr>
        <p:spPr>
          <a:xfrm>
            <a:off x="2177415" y="5210175"/>
            <a:ext cx="2112645" cy="521970"/>
          </a:xfrm>
          <a:prstGeom prst="rect">
            <a:avLst/>
          </a:prstGeom>
          <a:noFill/>
        </p:spPr>
        <p:txBody>
          <a:bodyPr wrap="square" rtlCol="0">
            <a:spAutoFit/>
          </a:bodyPr>
          <a:p>
            <a:r>
              <a:rPr lang="en-US" altLang="zh-CN" sz="2800" b="1">
                <a:solidFill>
                  <a:srgbClr val="C00000"/>
                </a:solidFill>
              </a:rPr>
              <a:t>parent-child</a:t>
            </a:r>
            <a:endParaRPr lang="en-US" altLang="zh-CN" sz="2800" b="1">
              <a:solidFill>
                <a:srgbClr val="C00000"/>
              </a:solidFill>
            </a:endParaRPr>
          </a:p>
        </p:txBody>
      </p:sp>
      <p:sp>
        <p:nvSpPr>
          <p:cNvPr id="24" name="文本框 23"/>
          <p:cNvSpPr txBox="1"/>
          <p:nvPr/>
        </p:nvSpPr>
        <p:spPr>
          <a:xfrm>
            <a:off x="9806940" y="5288915"/>
            <a:ext cx="2112645" cy="521970"/>
          </a:xfrm>
          <a:prstGeom prst="rect">
            <a:avLst/>
          </a:prstGeom>
          <a:noFill/>
        </p:spPr>
        <p:txBody>
          <a:bodyPr wrap="square" rtlCol="0">
            <a:spAutoFit/>
          </a:bodyPr>
          <a:p>
            <a:r>
              <a:rPr lang="en-US" altLang="zh-CN" sz="2800" b="1">
                <a:solidFill>
                  <a:srgbClr val="C00000"/>
                </a:solidFill>
              </a:rPr>
              <a:t>adulthood</a:t>
            </a:r>
            <a:endParaRPr lang="en-US" altLang="zh-CN" sz="2800" b="1">
              <a:solidFill>
                <a:srgbClr val="C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7" grpId="1"/>
      <p:bldP spid="12" grpId="1"/>
      <p:bldP spid="13" grpId="0"/>
      <p:bldP spid="23" grpId="0"/>
      <p:bldP spid="24" grpId="0"/>
      <p:bldP spid="13" grpId="1"/>
      <p:bldP spid="23" grpId="1"/>
      <p:bldP spid="24"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803910" y="-918845"/>
            <a:ext cx="469900" cy="230886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31160" y="-1276985"/>
            <a:ext cx="468630" cy="302704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70AD47"/>
              </a:solidFill>
            </a:endParaRPr>
          </a:p>
        </p:txBody>
      </p:sp>
      <p:sp>
        <p:nvSpPr>
          <p:cNvPr id="8" name="文本框 7"/>
          <p:cNvSpPr txBox="1"/>
          <p:nvPr/>
        </p:nvSpPr>
        <p:spPr>
          <a:xfrm>
            <a:off x="105410" y="-635"/>
            <a:ext cx="2036445"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57301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511040" y="952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2119630" y="-635"/>
            <a:ext cx="2260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pic>
        <p:nvPicPr>
          <p:cNvPr id="2" name="图片 1"/>
          <p:cNvPicPr>
            <a:picLocks noChangeAspect="1"/>
          </p:cNvPicPr>
          <p:nvPr>
            <p:custDataLst>
              <p:tags r:id="rId1"/>
            </p:custDataLst>
          </p:nvPr>
        </p:nvPicPr>
        <p:blipFill>
          <a:blip r:embed="rId2">
            <a:clrChange>
              <a:clrFrom>
                <a:srgbClr val="FEFEFE">
                  <a:alpha val="100000"/>
                </a:srgbClr>
              </a:clrFrom>
              <a:clrTo>
                <a:srgbClr val="FEFEFE">
                  <a:alpha val="100000"/>
                  <a:alpha val="0"/>
                </a:srgbClr>
              </a:clrTo>
            </a:clrChange>
          </a:blip>
          <a:srcRect t="2750"/>
          <a:stretch>
            <a:fillRect/>
          </a:stretch>
        </p:blipFill>
        <p:spPr>
          <a:xfrm>
            <a:off x="2484404" y="4285081"/>
            <a:ext cx="1146206" cy="1060991"/>
          </a:xfrm>
          <a:prstGeom prst="rect">
            <a:avLst/>
          </a:prstGeom>
        </p:spPr>
      </p:pic>
      <p:sp>
        <p:nvSpPr>
          <p:cNvPr id="3" name="矩形 2"/>
          <p:cNvSpPr/>
          <p:nvPr>
            <p:custDataLst>
              <p:tags r:id="rId3"/>
            </p:custDataLst>
          </p:nvPr>
        </p:nvSpPr>
        <p:spPr>
          <a:xfrm>
            <a:off x="1303020" y="1398270"/>
            <a:ext cx="9715500" cy="1508760"/>
          </a:xfrm>
          <a:prstGeom prst="rect">
            <a:avLst/>
          </a:prstGeom>
        </p:spPr>
        <p:txBody>
          <a:bodyPr wrap="square">
            <a:noAutofit/>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30" b="1"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Times New Roman" panose="02020603050405020304" charset="0"/>
              </a:rPr>
              <a:t>What is </a:t>
            </a:r>
            <a:r>
              <a:rPr kumimoji="0" lang="en-US" altLang="zh-CN" sz="4030" b="1" i="0" u="none" strike="noStrike" kern="1200" cap="none" spc="0" normalizeH="0" baseline="0" noProof="0">
                <a:ln>
                  <a:noFill/>
                </a:ln>
                <a:solidFill>
                  <a:schemeClr val="tx2">
                    <a:lumMod val="50000"/>
                    <a:lumOff val="50000"/>
                  </a:schemeClr>
                </a:solidFill>
                <a:effectLst/>
                <a:uLnTx/>
                <a:uFillTx/>
                <a:latin typeface="Times New Roman" panose="02020603050405020304" charset="0"/>
                <a:ea typeface="宋体" panose="02010600030101010101" pitchFamily="2" charset="-122"/>
                <a:cs typeface="Times New Roman" panose="02020603050405020304" charset="0"/>
              </a:rPr>
              <a:t>the author’s attitude</a:t>
            </a:r>
            <a:r>
              <a:rPr kumimoji="0" lang="en-US" altLang="zh-CN" sz="4030" b="1"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Times New Roman" panose="02020603050405020304" charset="0"/>
              </a:rPr>
              <a:t> towards parent-child tensions? </a:t>
            </a:r>
            <a:endParaRPr kumimoji="0" lang="en-US" altLang="zh-CN" sz="4030" b="1"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Times New Roman" panose="02020603050405020304" charset="0"/>
            </a:endParaRPr>
          </a:p>
          <a:p>
            <a:pPr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4030" b="1"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5" name="矩形 4"/>
          <p:cNvSpPr/>
          <p:nvPr>
            <p:custDataLst>
              <p:tags r:id="rId4"/>
            </p:custDataLst>
          </p:nvPr>
        </p:nvSpPr>
        <p:spPr>
          <a:xfrm>
            <a:off x="1652310" y="3353588"/>
            <a:ext cx="8796655" cy="73088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en-US" altLang="zh-CN" sz="4160" b="1">
                <a:solidFill>
                  <a:schemeClr val="tx1"/>
                </a:solidFill>
                <a:effectLst/>
                <a:latin typeface="Times New Roman" panose="02020603050405020304" charset="0"/>
                <a:cs typeface="Times New Roman" panose="02020603050405020304" charset="0"/>
              </a:rPr>
              <a:t>A. positive      B. neutral      C.negative</a:t>
            </a:r>
            <a:endParaRPr lang="en-US" altLang="zh-CN" sz="4160" b="1">
              <a:solidFill>
                <a:schemeClr val="tx1"/>
              </a:solidFill>
              <a:effectLst/>
              <a:latin typeface="Times New Roman" panose="02020603050405020304" charset="0"/>
              <a:cs typeface="Times New Roman" panose="02020603050405020304" charset="0"/>
            </a:endParaRPr>
          </a:p>
        </p:txBody>
      </p:sp>
      <p:pic>
        <p:nvPicPr>
          <p:cNvPr id="7" name="图片 6"/>
          <p:cNvPicPr>
            <a:picLocks noChangeAspect="1"/>
          </p:cNvPicPr>
          <p:nvPr>
            <p:custDataLst>
              <p:tags r:id="rId5"/>
            </p:custDataLst>
          </p:nvPr>
        </p:nvPicPr>
        <p:blipFill>
          <a:blip r:embed="rId6">
            <a:clrChange>
              <a:clrFrom>
                <a:srgbClr val="FEFEFE">
                  <a:alpha val="100000"/>
                </a:srgbClr>
              </a:clrFrom>
              <a:clrTo>
                <a:srgbClr val="FEFEFE">
                  <a:alpha val="100000"/>
                  <a:alpha val="0"/>
                </a:srgbClr>
              </a:clrTo>
            </a:clrChange>
          </a:blip>
          <a:srcRect t="2826"/>
          <a:stretch>
            <a:fillRect/>
          </a:stretch>
        </p:blipFill>
        <p:spPr>
          <a:xfrm>
            <a:off x="8669724" y="4314291"/>
            <a:ext cx="1137205" cy="1031586"/>
          </a:xfrm>
          <a:prstGeom prst="rect">
            <a:avLst/>
          </a:prstGeom>
        </p:spPr>
      </p:pic>
      <p:pic>
        <p:nvPicPr>
          <p:cNvPr id="12" name="图片 11"/>
          <p:cNvPicPr>
            <a:picLocks noChangeAspect="1"/>
          </p:cNvPicPr>
          <p:nvPr>
            <p:custDataLst>
              <p:tags r:id="rId7"/>
            </p:custDataLst>
          </p:nvPr>
        </p:nvPicPr>
        <p:blipFill>
          <a:blip r:embed="rId8">
            <a:clrChange>
              <a:clrFrom>
                <a:srgbClr val="FDFDFD">
                  <a:alpha val="100000"/>
                </a:srgbClr>
              </a:clrFrom>
              <a:clrTo>
                <a:srgbClr val="FDFDFD">
                  <a:alpha val="100000"/>
                  <a:alpha val="0"/>
                </a:srgbClr>
              </a:clrTo>
            </a:clrChange>
          </a:blip>
          <a:srcRect t="6883"/>
          <a:stretch>
            <a:fillRect/>
          </a:stretch>
        </p:blipFill>
        <p:spPr>
          <a:xfrm>
            <a:off x="5677502" y="4331562"/>
            <a:ext cx="1111400" cy="1014783"/>
          </a:xfrm>
          <a:prstGeom prst="rect">
            <a:avLst/>
          </a:prstGeom>
        </p:spPr>
      </p:pic>
      <p:sp>
        <p:nvSpPr>
          <p:cNvPr id="26625" name="Text Box 16"/>
          <p:cNvSpPr>
            <a:spLocks noGrp="1"/>
          </p:cNvSpPr>
          <p:nvPr>
            <p:custDataLst>
              <p:tags r:id="rId9"/>
            </p:custDataLst>
          </p:nvPr>
        </p:nvSpPr>
        <p:spPr>
          <a:xfrm>
            <a:off x="1015086" y="921140"/>
            <a:ext cx="10071814" cy="5444981"/>
          </a:xfrm>
          <a:prstGeom prst="rect">
            <a:avLst/>
          </a:prstGeom>
          <a:ln w="28575" cmpd="sng">
            <a:solidFill>
              <a:schemeClr val="accent1">
                <a:shade val="50000"/>
              </a:schemeClr>
            </a:solidFill>
            <a:prstDash val="solid"/>
            <a:miter/>
          </a:ln>
        </p:spPr>
        <p:txBody>
          <a:bodyPr vert="horz" wrap="square"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300"/>
              </a:spcBef>
              <a:buNone/>
            </a:pPr>
            <a:r>
              <a:rPr lang="en-US" altLang="zh-CN" sz="3025" b="1">
                <a:solidFill>
                  <a:srgbClr val="231F20"/>
                </a:solidFill>
                <a:latin typeface="Book Antiqua" panose="02040602050305030304"/>
              </a:rPr>
              <a:t>                    </a:t>
            </a:r>
            <a:endParaRPr lang="en-US" altLang="zh-CN" sz="4535" b="1">
              <a:solidFill>
                <a:schemeClr val="accent5"/>
              </a:solidFill>
              <a:latin typeface="Book Antiqua" panose="0204060205030503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793115" y="-908050"/>
            <a:ext cx="469900" cy="228727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08935" y="-1298575"/>
            <a:ext cx="468630" cy="307213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70AD47"/>
              </a:solidFill>
            </a:endParaRPr>
          </a:p>
        </p:txBody>
      </p:sp>
      <p:sp>
        <p:nvSpPr>
          <p:cNvPr id="8" name="文本框 7"/>
          <p:cNvSpPr txBox="1"/>
          <p:nvPr/>
        </p:nvSpPr>
        <p:spPr>
          <a:xfrm>
            <a:off x="108585" y="-635"/>
            <a:ext cx="1692275"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66064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511040" y="952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2119630" y="-635"/>
            <a:ext cx="2260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sp>
        <p:nvSpPr>
          <p:cNvPr id="2" name="文本框 1"/>
          <p:cNvSpPr txBox="1"/>
          <p:nvPr/>
        </p:nvSpPr>
        <p:spPr>
          <a:xfrm>
            <a:off x="407035" y="680085"/>
            <a:ext cx="11645900" cy="953135"/>
          </a:xfrm>
          <a:prstGeom prst="rect">
            <a:avLst/>
          </a:prstGeom>
          <a:noFill/>
        </p:spPr>
        <p:txBody>
          <a:bodyPr wrap="square" rtlCol="0">
            <a:spAutoFit/>
          </a:bodyPr>
          <a:p>
            <a:pPr indent="457200"/>
            <a:r>
              <a:rPr lang="en-US" sz="2800" i="1">
                <a:latin typeface="Baskerville Old Face" panose="02020602080505020303" charset="0"/>
                <a:cs typeface="Baskerville Old Face" panose="02020602080505020303" charset="0"/>
                <a:sym typeface="+mn-ea"/>
              </a:rPr>
              <a:t>After learning this magazine article, you must have been the Master of parent-child tensions!  Jane is still waiting for you... </a:t>
            </a:r>
            <a:r>
              <a:rPr lang="en-US" sz="2800" i="1">
                <a:latin typeface="Baskerville Old Face" panose="02020602080505020303" charset="0"/>
                <a:cs typeface="Baskerville Old Face" panose="02020602080505020303" charset="0"/>
              </a:rPr>
              <a:t>Now it is time to reply!  </a:t>
            </a:r>
            <a:endParaRPr lang="en-US" sz="2800" i="1">
              <a:latin typeface="Baskerville Old Face" panose="02020602080505020303" charset="0"/>
              <a:cs typeface="Baskerville Old Face" panose="02020602080505020303" charset="0"/>
            </a:endParaRPr>
          </a:p>
        </p:txBody>
      </p:sp>
      <p:sp>
        <p:nvSpPr>
          <p:cNvPr id="3" name="文本框 2"/>
          <p:cNvSpPr txBox="1"/>
          <p:nvPr/>
        </p:nvSpPr>
        <p:spPr>
          <a:xfrm>
            <a:off x="1124585" y="2090420"/>
            <a:ext cx="9747250" cy="2676525"/>
          </a:xfrm>
          <a:prstGeom prst="rect">
            <a:avLst/>
          </a:prstGeom>
          <a:noFill/>
        </p:spPr>
        <p:txBody>
          <a:bodyPr wrap="square" rtlCol="0">
            <a:spAutoFit/>
          </a:bodyPr>
          <a:p>
            <a:r>
              <a:rPr lang="zh-CN" altLang="en-US" sz="2800">
                <a:latin typeface="Goudy Old Style" panose="02020502050305020303" charset="0"/>
                <a:cs typeface="Goudy Old Style" panose="02020502050305020303" charset="0"/>
              </a:rPr>
              <a:t>Dear </a:t>
            </a:r>
            <a:r>
              <a:rPr lang="en-US" altLang="zh-CN" sz="2800">
                <a:latin typeface="Goudy Old Style" panose="02020502050305020303" charset="0"/>
                <a:cs typeface="Goudy Old Style" panose="02020502050305020303" charset="0"/>
              </a:rPr>
              <a:t>Jane</a:t>
            </a:r>
            <a:r>
              <a:rPr lang="zh-CN" altLang="en-US" sz="2800">
                <a:latin typeface="Goudy Old Style" panose="02020502050305020303" charset="0"/>
                <a:cs typeface="Goudy Old Style" panose="02020502050305020303" charset="0"/>
              </a:rPr>
              <a:t>,</a:t>
            </a:r>
            <a:endParaRPr lang="zh-CN" altLang="en-US" sz="2800">
              <a:latin typeface="Goudy Old Style" panose="02020502050305020303" charset="0"/>
              <a:cs typeface="Goudy Old Style" panose="02020502050305020303" charset="0"/>
            </a:endParaRPr>
          </a:p>
          <a:p>
            <a:pPr indent="457200"/>
            <a:r>
              <a:rPr lang="zh-CN" altLang="en-US" sz="2800">
                <a:latin typeface="Goudy Old Style" panose="02020502050305020303" charset="0"/>
                <a:cs typeface="Goudy Old Style" panose="02020502050305020303" charset="0"/>
              </a:rPr>
              <a:t>I</a:t>
            </a:r>
            <a:r>
              <a:rPr lang="en-US" altLang="zh-CN" sz="2800">
                <a:latin typeface="Goudy Old Style" panose="02020502050305020303" charset="0"/>
                <a:cs typeface="Goudy Old Style" panose="02020502050305020303" charset="0"/>
              </a:rPr>
              <a:t>’</a:t>
            </a:r>
            <a:r>
              <a:rPr lang="zh-CN" altLang="en-US" sz="2800">
                <a:latin typeface="Goudy Old Style" panose="02020502050305020303" charset="0"/>
                <a:cs typeface="Goudy Old Style" panose="02020502050305020303" charset="0"/>
              </a:rPr>
              <a:t>m</a:t>
            </a:r>
            <a:r>
              <a:rPr lang="en-US" altLang="zh-CN" sz="2800">
                <a:latin typeface="Goudy Old Style" panose="02020502050305020303" charset="0"/>
                <a:cs typeface="Goudy Old Style" panose="02020502050305020303" charset="0"/>
              </a:rPr>
              <a:t> sorry</a:t>
            </a:r>
            <a:r>
              <a:rPr lang="zh-CN" altLang="en-US" sz="2800">
                <a:latin typeface="Goudy Old Style" panose="02020502050305020303" charset="0"/>
                <a:cs typeface="Goudy Old Style" panose="02020502050305020303" charset="0"/>
              </a:rPr>
              <a:t> to hear about the </a:t>
            </a:r>
            <a:r>
              <a:rPr lang="en-US" altLang="zh-CN" sz="2800">
                <a:latin typeface="Goudy Old Style" panose="02020502050305020303" charset="0"/>
                <a:cs typeface="Goudy Old Style" panose="02020502050305020303" charset="0"/>
              </a:rPr>
              <a:t>conflict</a:t>
            </a:r>
            <a:r>
              <a:rPr lang="zh-CN" altLang="en-US" sz="2800">
                <a:latin typeface="Goudy Old Style" panose="02020502050305020303" charset="0"/>
                <a:cs typeface="Goudy Old Style" panose="02020502050305020303" charset="0"/>
              </a:rPr>
              <a:t> with your mother. It</a:t>
            </a:r>
            <a:r>
              <a:rPr lang="en-US" altLang="zh-CN" sz="2800">
                <a:latin typeface="Goudy Old Style" panose="02020502050305020303" charset="0"/>
                <a:cs typeface="Goudy Old Style" panose="02020502050305020303" charset="0"/>
              </a:rPr>
              <a:t>’</a:t>
            </a:r>
            <a:r>
              <a:rPr lang="zh-CN" altLang="en-US" sz="2800">
                <a:latin typeface="Goudy Old Style" panose="02020502050305020303" charset="0"/>
                <a:cs typeface="Goudy Old Style" panose="02020502050305020303" charset="0"/>
              </a:rPr>
              <a:t>s tough when you feel your privacy is invaded and your </a:t>
            </a:r>
            <a:r>
              <a:rPr lang="en-US" altLang="zh-CN" sz="2800">
                <a:latin typeface="Goudy Old Style" panose="02020502050305020303" charset="0"/>
                <a:cs typeface="Goudy Old Style" panose="02020502050305020303" charset="0"/>
              </a:rPr>
              <a:t>hobby</a:t>
            </a:r>
            <a:r>
              <a:rPr lang="zh-CN" altLang="en-US" sz="2800">
                <a:latin typeface="Goudy Old Style" panose="02020502050305020303" charset="0"/>
                <a:cs typeface="Goudy Old Style" panose="02020502050305020303" charset="0"/>
              </a:rPr>
              <a:t> </a:t>
            </a:r>
            <a:r>
              <a:rPr lang="en-US" altLang="zh-CN" sz="2800">
                <a:latin typeface="Goudy Old Style" panose="02020502050305020303" charset="0"/>
                <a:cs typeface="Goudy Old Style" panose="02020502050305020303" charset="0"/>
              </a:rPr>
              <a:t>is</a:t>
            </a:r>
            <a:r>
              <a:rPr lang="zh-CN" altLang="en-US" sz="2800">
                <a:latin typeface="Goudy Old Style" panose="02020502050305020303" charset="0"/>
                <a:cs typeface="Goudy Old Style" panose="02020502050305020303" charset="0"/>
              </a:rPr>
              <a:t>  </a:t>
            </a:r>
            <a:r>
              <a:rPr lang="en-US" altLang="zh-CN" sz="2800">
                <a:latin typeface="Goudy Old Style" panose="02020502050305020303" charset="0"/>
                <a:cs typeface="Goudy Old Style" panose="02020502050305020303" charset="0"/>
              </a:rPr>
              <a:t>misunderstood</a:t>
            </a:r>
            <a:r>
              <a:rPr lang="zh-CN" altLang="en-US" sz="2800">
                <a:latin typeface="Goudy Old Style" panose="02020502050305020303" charset="0"/>
                <a:cs typeface="Goudy Old Style" panose="02020502050305020303" charset="0"/>
              </a:rPr>
              <a:t>. </a:t>
            </a:r>
            <a:r>
              <a:rPr sz="2800">
                <a:latin typeface="Goudy Old Style" panose="02020502050305020303" charset="0"/>
                <a:cs typeface="Goudy Old Style" panose="02020502050305020303" charset="0"/>
              </a:rPr>
              <a:t>However, you</a:t>
            </a:r>
            <a:r>
              <a:rPr sz="2800" u="sng">
                <a:latin typeface="Goudy Old Style" panose="02020502050305020303" charset="0"/>
                <a:cs typeface="Goudy Old Style" panose="02020502050305020303" charset="0"/>
              </a:rPr>
              <a:t> </a:t>
            </a:r>
            <a:r>
              <a:rPr lang="en-US" sz="2800" u="sng">
                <a:latin typeface="Goudy Old Style" panose="02020502050305020303" charset="0"/>
                <a:cs typeface="Goudy Old Style" panose="02020502050305020303" charset="0"/>
              </a:rPr>
              <a:t>                      </a:t>
            </a:r>
            <a:r>
              <a:rPr lang="en-US" sz="2800">
                <a:latin typeface="Goudy Old Style" panose="02020502050305020303" charset="0"/>
                <a:cs typeface="Goudy Old Style" panose="02020502050305020303" charset="0"/>
              </a:rPr>
              <a:t> (alone)</a:t>
            </a:r>
            <a:r>
              <a:rPr sz="2800">
                <a:latin typeface="Goudy Old Style" panose="02020502050305020303" charset="0"/>
                <a:cs typeface="Goudy Old Style" panose="02020502050305020303" charset="0"/>
              </a:rPr>
              <a:t>. It is common for teenagers and parents to have</a:t>
            </a:r>
            <a:r>
              <a:rPr lang="en-US" sz="2800">
                <a:latin typeface="Goudy Old Style" panose="02020502050305020303" charset="0"/>
                <a:cs typeface="Goudy Old Style" panose="02020502050305020303" charset="0"/>
              </a:rPr>
              <a:t> heated</a:t>
            </a:r>
            <a:r>
              <a:rPr lang="en-US" sz="2800" u="sng">
                <a:latin typeface="Goudy Old Style" panose="02020502050305020303" charset="0"/>
                <a:cs typeface="Goudy Old Style" panose="02020502050305020303" charset="0"/>
              </a:rPr>
              <a:t>                    </a:t>
            </a:r>
            <a:r>
              <a:rPr sz="2800">
                <a:latin typeface="Goudy Old Style" panose="02020502050305020303" charset="0"/>
                <a:cs typeface="Goudy Old Style" panose="02020502050305020303" charset="0"/>
              </a:rPr>
              <a:t>or cold</a:t>
            </a:r>
            <a:r>
              <a:rPr lang="en-US" sz="2800">
                <a:latin typeface="Goudy Old Style" panose="02020502050305020303" charset="0"/>
                <a:cs typeface="Goudy Old Style" panose="02020502050305020303" charset="0"/>
              </a:rPr>
              <a:t> silence</a:t>
            </a:r>
            <a:r>
              <a:rPr sz="2800">
                <a:latin typeface="Goudy Old Style" panose="02020502050305020303" charset="0"/>
                <a:cs typeface="Goudy Old Style" panose="02020502050305020303" charset="0"/>
              </a:rPr>
              <a:t>.</a:t>
            </a:r>
            <a:r>
              <a:rPr lang="en-US" sz="2800">
                <a:latin typeface="Goudy Old Style" panose="02020502050305020303" charset="0"/>
                <a:cs typeface="Goudy Old Style" panose="02020502050305020303" charset="0"/>
              </a:rPr>
              <a:t> Next, I will try to make some constructive suggestions.</a:t>
            </a:r>
            <a:endParaRPr lang="en-US" sz="2800">
              <a:latin typeface="Goudy Old Style" panose="02020502050305020303" charset="0"/>
              <a:cs typeface="Goudy Old Style" panose="02020502050305020303" charset="0"/>
            </a:endParaRPr>
          </a:p>
        </p:txBody>
      </p:sp>
      <p:sp>
        <p:nvSpPr>
          <p:cNvPr id="12" name="文本框 11"/>
          <p:cNvSpPr txBox="1"/>
          <p:nvPr/>
        </p:nvSpPr>
        <p:spPr>
          <a:xfrm>
            <a:off x="5388610" y="3373755"/>
            <a:ext cx="2110740" cy="521970"/>
          </a:xfrm>
          <a:prstGeom prst="rect">
            <a:avLst/>
          </a:prstGeom>
          <a:noFill/>
        </p:spPr>
        <p:txBody>
          <a:bodyPr wrap="square" rtlCol="0">
            <a:spAutoFit/>
          </a:bodyPr>
          <a:p>
            <a:r>
              <a:rPr lang="en-US" altLang="zh-CN" sz="2800">
                <a:solidFill>
                  <a:srgbClr val="C00000"/>
                </a:solidFill>
              </a:rPr>
              <a:t>are not alone</a:t>
            </a:r>
            <a:endParaRPr lang="en-US" altLang="zh-CN" sz="2800">
              <a:solidFill>
                <a:srgbClr val="C00000"/>
              </a:solidFill>
            </a:endParaRPr>
          </a:p>
        </p:txBody>
      </p:sp>
      <p:sp>
        <p:nvSpPr>
          <p:cNvPr id="5" name="文本框 4"/>
          <p:cNvSpPr txBox="1"/>
          <p:nvPr/>
        </p:nvSpPr>
        <p:spPr>
          <a:xfrm>
            <a:off x="6901180" y="3804285"/>
            <a:ext cx="2110740" cy="521970"/>
          </a:xfrm>
          <a:prstGeom prst="rect">
            <a:avLst/>
          </a:prstGeom>
          <a:noFill/>
        </p:spPr>
        <p:txBody>
          <a:bodyPr wrap="square" rtlCol="0">
            <a:spAutoFit/>
          </a:bodyPr>
          <a:p>
            <a:r>
              <a:rPr lang="en-US" altLang="zh-CN" sz="2800">
                <a:solidFill>
                  <a:srgbClr val="C00000"/>
                </a:solidFill>
              </a:rPr>
              <a:t>arguments</a:t>
            </a:r>
            <a:endParaRPr lang="en-US" altLang="zh-CN" sz="2800">
              <a:solidFill>
                <a:srgbClr val="C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 grpId="0"/>
      <p:bldP spid="2" grpId="1"/>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793115" y="-908050"/>
            <a:ext cx="469900" cy="228727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08935" y="-1298575"/>
            <a:ext cx="468630" cy="307213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70AD47"/>
              </a:solidFill>
            </a:endParaRPr>
          </a:p>
        </p:txBody>
      </p:sp>
      <p:sp>
        <p:nvSpPr>
          <p:cNvPr id="8" name="文本框 7"/>
          <p:cNvSpPr txBox="1"/>
          <p:nvPr/>
        </p:nvSpPr>
        <p:spPr>
          <a:xfrm>
            <a:off x="108585" y="-635"/>
            <a:ext cx="1692275"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66064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511040" y="952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2119630" y="-635"/>
            <a:ext cx="2260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sp>
        <p:nvSpPr>
          <p:cNvPr id="2" name="文本框 1"/>
          <p:cNvSpPr txBox="1"/>
          <p:nvPr/>
        </p:nvSpPr>
        <p:spPr>
          <a:xfrm>
            <a:off x="318135" y="888365"/>
            <a:ext cx="11263630" cy="5969635"/>
          </a:xfrm>
          <a:prstGeom prst="rect">
            <a:avLst/>
          </a:prstGeom>
          <a:noFill/>
        </p:spPr>
        <p:txBody>
          <a:bodyPr wrap="square" rtlCol="0" anchor="t">
            <a:spAutoFit/>
          </a:bodyPr>
          <a:p>
            <a:pPr indent="457200"/>
            <a:r>
              <a:rPr lang="zh-CN" altLang="en-US" sz="2800">
                <a:latin typeface="Goudy Old Style" panose="02020502050305020303" charset="0"/>
                <a:cs typeface="Goudy Old Style" panose="02020502050305020303" charset="0"/>
                <a:sym typeface="+mn-ea"/>
              </a:rPr>
              <a:t>How about considering having an</a:t>
            </a:r>
            <a:r>
              <a:rPr lang="zh-CN" altLang="en-US" sz="2800" u="sng">
                <a:latin typeface="Goudy Old Style" panose="02020502050305020303" charset="0"/>
                <a:cs typeface="Goudy Old Style" panose="02020502050305020303" charset="0"/>
                <a:sym typeface="+mn-ea"/>
              </a:rPr>
              <a:t>             </a:t>
            </a:r>
            <a:r>
              <a:rPr lang="en-US" altLang="zh-CN" sz="2800" u="sng">
                <a:latin typeface="Goudy Old Style" panose="02020502050305020303" charset="0"/>
                <a:cs typeface="Goudy Old Style" panose="02020502050305020303" charset="0"/>
                <a:sym typeface="+mn-ea"/>
              </a:rPr>
              <a:t>(</a:t>
            </a:r>
            <a:r>
              <a:rPr lang="en-US" altLang="zh-CN" sz="2800">
                <a:latin typeface="Goudy Old Style" panose="02020502050305020303" charset="0"/>
                <a:cs typeface="Goudy Old Style" panose="02020502050305020303" charset="0"/>
                <a:sym typeface="+mn-ea"/>
              </a:rPr>
              <a:t>hon</a:t>
            </a:r>
            <a:r>
              <a:rPr lang="en-US" altLang="zh-CN" sz="2800">
                <a:latin typeface="Goudy Old Style" panose="02020502050305020303" charset="0"/>
                <a:cs typeface="Goudy Old Style" panose="02020502050305020303" charset="0"/>
                <a:sym typeface="+mn-ea"/>
              </a:rPr>
              <a:t>esty) conversation </a:t>
            </a:r>
            <a:r>
              <a:rPr lang="zh-CN" altLang="en-US" sz="2800">
                <a:latin typeface="Goudy Old Style" panose="02020502050305020303" charset="0"/>
                <a:cs typeface="Goudy Old Style" panose="02020502050305020303" charset="0"/>
                <a:sym typeface="+mn-ea"/>
              </a:rPr>
              <a:t>with your mother. </a:t>
            </a:r>
            <a:r>
              <a:rPr lang="en-US" altLang="zh-CN" sz="2800">
                <a:latin typeface="Goudy Old Style" panose="02020502050305020303" charset="0"/>
                <a:cs typeface="Goudy Old Style" panose="02020502050305020303" charset="0"/>
                <a:sym typeface="+mn-ea"/>
              </a:rPr>
              <a:t>To avoid a quarrel, you should take a minute </a:t>
            </a:r>
            <a:r>
              <a:rPr lang="en-US" altLang="zh-CN" sz="2800" u="sng">
                <a:latin typeface="Goudy Old Style" panose="02020502050305020303" charset="0"/>
                <a:cs typeface="Goudy Old Style" panose="02020502050305020303" charset="0"/>
                <a:sym typeface="+mn-ea"/>
              </a:rPr>
              <a:t>                               </a:t>
            </a:r>
            <a:r>
              <a:rPr lang="en-US" altLang="zh-CN" sz="2800">
                <a:latin typeface="Goudy Old Style" panose="02020502050305020303" charset="0"/>
                <a:cs typeface="Goudy Old Style" panose="02020502050305020303" charset="0"/>
                <a:sym typeface="+mn-ea"/>
              </a:rPr>
              <a:t> and try to </a:t>
            </a:r>
            <a:r>
              <a:rPr lang="en-US" altLang="zh-CN" sz="2800" u="sng">
                <a:latin typeface="Goudy Old Style" panose="02020502050305020303" charset="0"/>
                <a:cs typeface="Goudy Old Style" panose="02020502050305020303" charset="0"/>
                <a:sym typeface="+mn-ea"/>
              </a:rPr>
              <a:t>                                          </a:t>
            </a:r>
            <a:r>
              <a:rPr lang="en-US" altLang="zh-CN" sz="2800">
                <a:latin typeface="Goudy Old Style" panose="02020502050305020303" charset="0"/>
                <a:cs typeface="Goudy Old Style" panose="02020502050305020303" charset="0"/>
                <a:sym typeface="+mn-ea"/>
              </a:rPr>
              <a:t>from her point of view. Explain yourself</a:t>
            </a:r>
            <a:r>
              <a:rPr lang="en-US" altLang="zh-CN" sz="2800" u="sng">
                <a:latin typeface="Goudy Old Style" panose="02020502050305020303" charset="0"/>
                <a:cs typeface="Goudy Old Style" panose="02020502050305020303" charset="0"/>
                <a:sym typeface="+mn-ea"/>
              </a:rPr>
              <a:t>              </a:t>
            </a:r>
            <a:r>
              <a:rPr lang="en-US" altLang="zh-CN" sz="2800">
                <a:latin typeface="Goudy Old Style" panose="02020502050305020303" charset="0"/>
                <a:cs typeface="Goudy Old Style" panose="02020502050305020303" charset="0"/>
                <a:sym typeface="+mn-ea"/>
              </a:rPr>
              <a:t>(clear) and</a:t>
            </a:r>
            <a:r>
              <a:rPr lang="zh-CN" altLang="en-US" sz="2800">
                <a:latin typeface="Goudy Old Style" panose="02020502050305020303" charset="0"/>
                <a:cs typeface="Goudy Old Style" panose="02020502050305020303" charset="0"/>
                <a:sym typeface="+mn-ea"/>
              </a:rPr>
              <a:t> </a:t>
            </a:r>
            <a:r>
              <a:rPr lang="en-US" altLang="zh-CN" sz="2800">
                <a:latin typeface="Goudy Old Style" panose="02020502050305020303" charset="0"/>
                <a:cs typeface="Goudy Old Style" panose="02020502050305020303" charset="0"/>
                <a:sym typeface="+mn-ea"/>
              </a:rPr>
              <a:t>it would be wise</a:t>
            </a:r>
            <a:r>
              <a:rPr lang="en-US" altLang="zh-CN" sz="2800" u="sng">
                <a:latin typeface="Goudy Old Style" panose="02020502050305020303" charset="0"/>
                <a:cs typeface="Goudy Old Style" panose="02020502050305020303" charset="0"/>
                <a:sym typeface="+mn-ea"/>
              </a:rPr>
              <a:t>                   </a:t>
            </a:r>
            <a:r>
              <a:rPr lang="en-US" altLang="zh-CN" sz="2800">
                <a:latin typeface="Goudy Old Style" panose="02020502050305020303" charset="0"/>
                <a:cs typeface="Goudy Old Style" panose="02020502050305020303" charset="0"/>
                <a:sym typeface="+mn-ea"/>
              </a:rPr>
              <a:t>(listen) carefully and</a:t>
            </a:r>
            <a:r>
              <a:rPr lang="en-US" altLang="zh-CN" sz="2800" u="sng">
                <a:latin typeface="Goudy Old Style" panose="02020502050305020303" charset="0"/>
                <a:cs typeface="Goudy Old Style" panose="02020502050305020303" charset="0"/>
                <a:sym typeface="+mn-ea"/>
              </a:rPr>
              <a:t>                                      </a:t>
            </a:r>
            <a:r>
              <a:rPr lang="en-US" altLang="zh-CN" sz="2800">
                <a:latin typeface="Goudy Old Style" panose="02020502050305020303" charset="0"/>
                <a:cs typeface="Goudy Old Style" panose="02020502050305020303" charset="0"/>
                <a:sym typeface="+mn-ea"/>
              </a:rPr>
              <a:t>when your mother is stating her point of view. During the whole conversation, it is essential to learn when to back down and when to ask your mom to relax her control.</a:t>
            </a:r>
            <a:endParaRPr lang="en-US" altLang="zh-CN" sz="2800">
              <a:latin typeface="Goudy Old Style" panose="02020502050305020303" charset="0"/>
              <a:cs typeface="Goudy Old Style" panose="02020502050305020303" charset="0"/>
              <a:sym typeface="+mn-ea"/>
            </a:endParaRPr>
          </a:p>
          <a:p>
            <a:pPr indent="457200"/>
            <a:r>
              <a:rPr lang="en-US" altLang="zh-CN" sz="2800">
                <a:latin typeface="Goudy Old Style" panose="02020502050305020303" charset="0"/>
                <a:cs typeface="Goudy Old Style" panose="02020502050305020303" charset="0"/>
                <a:sym typeface="+mn-ea"/>
              </a:rPr>
              <a:t>I hope you will find the advice above helpful! The stormy period </a:t>
            </a:r>
            <a:r>
              <a:rPr lang="en-US" altLang="zh-CN" sz="2800" u="sng">
                <a:latin typeface="Goudy Old Style" panose="02020502050305020303" charset="0"/>
                <a:cs typeface="Goudy Old Style" panose="02020502050305020303" charset="0"/>
                <a:sym typeface="+mn-ea"/>
              </a:rPr>
              <a:t>                   </a:t>
            </a:r>
            <a:r>
              <a:rPr lang="en-US" altLang="zh-CN" sz="2800">
                <a:latin typeface="Goudy Old Style" panose="02020502050305020303" charset="0"/>
                <a:cs typeface="Goudy Old Style" panose="02020502050305020303" charset="0"/>
                <a:sym typeface="+mn-ea"/>
              </a:rPr>
              <a:t>(last) and everything will </a:t>
            </a:r>
            <a:r>
              <a:rPr lang="en-US" altLang="zh-CN" sz="2800" u="sng">
                <a:latin typeface="Goudy Old Style" panose="02020502050305020303" charset="0"/>
                <a:cs typeface="Goudy Old Style" panose="02020502050305020303" charset="0"/>
                <a:sym typeface="+mn-ea"/>
              </a:rPr>
              <a:t>                           </a:t>
            </a:r>
            <a:r>
              <a:rPr lang="en-US" altLang="zh-CN" sz="2800">
                <a:latin typeface="Goudy Old Style" panose="02020502050305020303" charset="0"/>
                <a:cs typeface="Goudy Old Style" panose="02020502050305020303" charset="0"/>
                <a:sym typeface="+mn-ea"/>
              </a:rPr>
              <a:t>. Although growing up is a rough ride, parent-child tensions will prepare you for</a:t>
            </a:r>
            <a:r>
              <a:rPr lang="en-US" altLang="zh-CN" sz="2800" u="sng">
                <a:latin typeface="Goudy Old Style" panose="02020502050305020303" charset="0"/>
                <a:cs typeface="Goudy Old Style" panose="02020502050305020303" charset="0"/>
                <a:sym typeface="+mn-ea"/>
              </a:rPr>
              <a:t>                  .</a:t>
            </a:r>
            <a:r>
              <a:rPr lang="en-US" altLang="zh-CN" sz="2800">
                <a:latin typeface="Goudy Old Style" panose="02020502050305020303" charset="0"/>
                <a:cs typeface="Goudy Old Style" panose="02020502050305020303" charset="0"/>
                <a:sym typeface="+mn-ea"/>
              </a:rPr>
              <a:t>(adult) </a:t>
            </a:r>
            <a:r>
              <a:rPr lang="en-US" altLang="zh-CN" sz="2800" u="sng">
                <a:latin typeface="Goudy Old Style" panose="02020502050305020303" charset="0"/>
                <a:cs typeface="Goudy Old Style" panose="02020502050305020303" charset="0"/>
                <a:sym typeface="+mn-ea"/>
              </a:rPr>
              <a:t> </a:t>
            </a:r>
            <a:endParaRPr lang="en-US" altLang="zh-CN" sz="2800" u="sng">
              <a:latin typeface="Goudy Old Style" panose="02020502050305020303" charset="0"/>
              <a:cs typeface="Goudy Old Style" panose="02020502050305020303" charset="0"/>
              <a:sym typeface="+mn-ea"/>
            </a:endParaRPr>
          </a:p>
          <a:p>
            <a:pPr indent="457200" algn="r"/>
            <a:r>
              <a:rPr lang="en-US" altLang="zh-CN" sz="2800">
                <a:latin typeface="Goudy Old Style" panose="02020502050305020303" charset="0"/>
                <a:cs typeface="Goudy Old Style" panose="02020502050305020303" charset="0"/>
                <a:sym typeface="+mn-ea"/>
              </a:rPr>
              <a:t>Yours </a:t>
            </a:r>
            <a:r>
              <a:rPr lang="zh-CN" altLang="en-US" sz="2800">
                <a:latin typeface="Goudy Old Style" panose="02020502050305020303" charset="0"/>
                <a:cs typeface="Goudy Old Style" panose="02020502050305020303" charset="0"/>
                <a:sym typeface="+mn-ea"/>
              </a:rPr>
              <a:t>Sincerely,</a:t>
            </a:r>
            <a:endParaRPr lang="zh-CN" altLang="en-US" sz="2800">
              <a:latin typeface="Goudy Old Style" panose="02020502050305020303" charset="0"/>
              <a:cs typeface="Goudy Old Style" panose="02020502050305020303" charset="0"/>
            </a:endParaRPr>
          </a:p>
          <a:p>
            <a:pPr algn="r"/>
            <a:r>
              <a:rPr lang="en-US" altLang="zh-CN" sz="2800">
                <a:latin typeface="Goudy Old Style" panose="02020502050305020303" charset="0"/>
                <a:cs typeface="Goudy Old Style" panose="02020502050305020303" charset="0"/>
                <a:sym typeface="+mn-ea"/>
              </a:rPr>
              <a:t>Editor</a:t>
            </a:r>
            <a:endParaRPr lang="en-US" altLang="zh-CN" sz="2800">
              <a:latin typeface="Goudy Old Style" panose="02020502050305020303" charset="0"/>
              <a:cs typeface="Goudy Old Style" panose="02020502050305020303" charset="0"/>
              <a:sym typeface="+mn-ea"/>
            </a:endParaRPr>
          </a:p>
          <a:p>
            <a:pPr indent="457200"/>
            <a:endParaRPr lang="en-US" altLang="zh-CN" sz="2800">
              <a:latin typeface="Goudy Old Style" panose="02020502050305020303" charset="0"/>
              <a:cs typeface="Goudy Old Style" panose="02020502050305020303" charset="0"/>
              <a:sym typeface="+mn-ea"/>
            </a:endParaRPr>
          </a:p>
          <a:p>
            <a:pPr indent="457200"/>
            <a:endParaRPr lang="zh-CN" altLang="en-US">
              <a:sym typeface="+mn-ea"/>
            </a:endParaRPr>
          </a:p>
        </p:txBody>
      </p:sp>
      <p:sp>
        <p:nvSpPr>
          <p:cNvPr id="7" name="文本框 6"/>
          <p:cNvSpPr txBox="1"/>
          <p:nvPr/>
        </p:nvSpPr>
        <p:spPr>
          <a:xfrm>
            <a:off x="5609590" y="854075"/>
            <a:ext cx="1192530" cy="521970"/>
          </a:xfrm>
          <a:prstGeom prst="rect">
            <a:avLst/>
          </a:prstGeom>
          <a:noFill/>
        </p:spPr>
        <p:txBody>
          <a:bodyPr wrap="square" rtlCol="0">
            <a:spAutoFit/>
          </a:bodyPr>
          <a:p>
            <a:r>
              <a:rPr lang="en-US" altLang="zh-CN" sz="2800">
                <a:solidFill>
                  <a:srgbClr val="C00000"/>
                </a:solidFill>
              </a:rPr>
              <a:t>honest</a:t>
            </a:r>
            <a:endParaRPr lang="en-US" altLang="zh-CN" sz="2800">
              <a:solidFill>
                <a:srgbClr val="C00000"/>
              </a:solidFill>
            </a:endParaRPr>
          </a:p>
        </p:txBody>
      </p:sp>
      <p:sp>
        <p:nvSpPr>
          <p:cNvPr id="5" name="文本框 4"/>
          <p:cNvSpPr txBox="1"/>
          <p:nvPr/>
        </p:nvSpPr>
        <p:spPr>
          <a:xfrm>
            <a:off x="7914640" y="1291590"/>
            <a:ext cx="2421890" cy="521970"/>
          </a:xfrm>
          <a:prstGeom prst="rect">
            <a:avLst/>
          </a:prstGeom>
          <a:noFill/>
        </p:spPr>
        <p:txBody>
          <a:bodyPr wrap="square" rtlCol="0">
            <a:spAutoFit/>
          </a:bodyPr>
          <a:p>
            <a:r>
              <a:rPr lang="en-US" altLang="zh-CN" sz="2800">
                <a:solidFill>
                  <a:srgbClr val="C00000"/>
                </a:solidFill>
              </a:rPr>
              <a:t>to calm down</a:t>
            </a:r>
            <a:endParaRPr lang="en-US" altLang="zh-CN" sz="2800">
              <a:solidFill>
                <a:srgbClr val="C00000"/>
              </a:solidFill>
            </a:endParaRPr>
          </a:p>
        </p:txBody>
      </p:sp>
      <p:sp>
        <p:nvSpPr>
          <p:cNvPr id="12" name="文本框 11"/>
          <p:cNvSpPr txBox="1"/>
          <p:nvPr/>
        </p:nvSpPr>
        <p:spPr>
          <a:xfrm>
            <a:off x="1264920" y="1758315"/>
            <a:ext cx="3757295" cy="521970"/>
          </a:xfrm>
          <a:prstGeom prst="rect">
            <a:avLst/>
          </a:prstGeom>
          <a:noFill/>
        </p:spPr>
        <p:txBody>
          <a:bodyPr wrap="square" rtlCol="0">
            <a:spAutoFit/>
          </a:bodyPr>
          <a:p>
            <a:r>
              <a:rPr lang="en-US" altLang="zh-CN" sz="2800">
                <a:solidFill>
                  <a:srgbClr val="C00000"/>
                </a:solidFill>
              </a:rPr>
              <a:t>understand the situation </a:t>
            </a:r>
            <a:endParaRPr lang="en-US" altLang="zh-CN" sz="2800">
              <a:solidFill>
                <a:srgbClr val="C00000"/>
              </a:solidFill>
            </a:endParaRPr>
          </a:p>
        </p:txBody>
      </p:sp>
      <p:sp>
        <p:nvSpPr>
          <p:cNvPr id="13" name="文本框 12"/>
          <p:cNvSpPr txBox="1"/>
          <p:nvPr/>
        </p:nvSpPr>
        <p:spPr>
          <a:xfrm>
            <a:off x="10571480" y="1722755"/>
            <a:ext cx="1229360" cy="521970"/>
          </a:xfrm>
          <a:prstGeom prst="rect">
            <a:avLst/>
          </a:prstGeom>
          <a:noFill/>
        </p:spPr>
        <p:txBody>
          <a:bodyPr wrap="square" rtlCol="0">
            <a:spAutoFit/>
          </a:bodyPr>
          <a:p>
            <a:r>
              <a:rPr lang="en-US" altLang="zh-CN" sz="2800">
                <a:solidFill>
                  <a:srgbClr val="C00000"/>
                </a:solidFill>
              </a:rPr>
              <a:t> clearly </a:t>
            </a:r>
            <a:endParaRPr lang="en-US" altLang="zh-CN" sz="2800">
              <a:solidFill>
                <a:srgbClr val="C00000"/>
              </a:solidFill>
            </a:endParaRPr>
          </a:p>
        </p:txBody>
      </p:sp>
      <p:sp>
        <p:nvSpPr>
          <p:cNvPr id="18" name="文本框 17"/>
          <p:cNvSpPr txBox="1"/>
          <p:nvPr/>
        </p:nvSpPr>
        <p:spPr>
          <a:xfrm>
            <a:off x="8691880" y="2148205"/>
            <a:ext cx="3263265" cy="521970"/>
          </a:xfrm>
          <a:prstGeom prst="rect">
            <a:avLst/>
          </a:prstGeom>
          <a:noFill/>
        </p:spPr>
        <p:txBody>
          <a:bodyPr wrap="square" rtlCol="0">
            <a:spAutoFit/>
          </a:bodyPr>
          <a:p>
            <a:r>
              <a:rPr lang="en-US" altLang="zh-CN" sz="2800">
                <a:solidFill>
                  <a:srgbClr val="C00000"/>
                </a:solidFill>
              </a:rPr>
              <a:t>address her concerns</a:t>
            </a:r>
            <a:endParaRPr lang="en-US" altLang="zh-CN" sz="2800">
              <a:solidFill>
                <a:srgbClr val="C00000"/>
              </a:solidFill>
            </a:endParaRPr>
          </a:p>
        </p:txBody>
      </p:sp>
      <p:sp>
        <p:nvSpPr>
          <p:cNvPr id="19" name="文本框 18"/>
          <p:cNvSpPr txBox="1"/>
          <p:nvPr/>
        </p:nvSpPr>
        <p:spPr>
          <a:xfrm>
            <a:off x="4436745" y="2141220"/>
            <a:ext cx="1403985" cy="521970"/>
          </a:xfrm>
          <a:prstGeom prst="rect">
            <a:avLst/>
          </a:prstGeom>
          <a:noFill/>
        </p:spPr>
        <p:txBody>
          <a:bodyPr wrap="square" rtlCol="0">
            <a:spAutoFit/>
          </a:bodyPr>
          <a:p>
            <a:r>
              <a:rPr lang="en-US" altLang="zh-CN" sz="2800">
                <a:solidFill>
                  <a:srgbClr val="C00000"/>
                </a:solidFill>
              </a:rPr>
              <a:t>to listen</a:t>
            </a:r>
            <a:endParaRPr lang="en-US" altLang="zh-CN" sz="2800">
              <a:solidFill>
                <a:srgbClr val="C00000"/>
              </a:solidFill>
            </a:endParaRPr>
          </a:p>
        </p:txBody>
      </p:sp>
      <p:sp>
        <p:nvSpPr>
          <p:cNvPr id="23" name="文本框 22"/>
          <p:cNvSpPr txBox="1"/>
          <p:nvPr/>
        </p:nvSpPr>
        <p:spPr>
          <a:xfrm>
            <a:off x="9859645" y="3839210"/>
            <a:ext cx="2008505" cy="521970"/>
          </a:xfrm>
          <a:prstGeom prst="rect">
            <a:avLst/>
          </a:prstGeom>
          <a:noFill/>
        </p:spPr>
        <p:txBody>
          <a:bodyPr wrap="square" rtlCol="0">
            <a:spAutoFit/>
          </a:bodyPr>
          <a:p>
            <a:r>
              <a:rPr lang="en-US" altLang="zh-CN" sz="2800">
                <a:solidFill>
                  <a:srgbClr val="C00000"/>
                </a:solidFill>
              </a:rPr>
              <a:t>will not last</a:t>
            </a:r>
            <a:endParaRPr lang="en-US" altLang="zh-CN" sz="2800">
              <a:solidFill>
                <a:srgbClr val="C00000"/>
              </a:solidFill>
            </a:endParaRPr>
          </a:p>
        </p:txBody>
      </p:sp>
      <p:cxnSp>
        <p:nvCxnSpPr>
          <p:cNvPr id="24" name="直接连接符 23"/>
          <p:cNvCxnSpPr/>
          <p:nvPr/>
        </p:nvCxnSpPr>
        <p:spPr>
          <a:xfrm>
            <a:off x="10602595" y="2141220"/>
            <a:ext cx="1221740" cy="698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a:off x="8796020" y="2623820"/>
            <a:ext cx="2794000" cy="1143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26" name="直接连接符 25"/>
          <p:cNvCxnSpPr/>
          <p:nvPr/>
        </p:nvCxnSpPr>
        <p:spPr>
          <a:xfrm>
            <a:off x="9859645" y="4347845"/>
            <a:ext cx="1833880" cy="1333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27" name="文本框 26"/>
          <p:cNvSpPr txBox="1"/>
          <p:nvPr/>
        </p:nvSpPr>
        <p:spPr>
          <a:xfrm>
            <a:off x="3985260" y="4261485"/>
            <a:ext cx="2421890" cy="521970"/>
          </a:xfrm>
          <a:prstGeom prst="rect">
            <a:avLst/>
          </a:prstGeom>
          <a:noFill/>
        </p:spPr>
        <p:txBody>
          <a:bodyPr wrap="square" rtlCol="0">
            <a:spAutoFit/>
          </a:bodyPr>
          <a:p>
            <a:r>
              <a:rPr lang="en-US" altLang="zh-CN" sz="2800">
                <a:solidFill>
                  <a:srgbClr val="C00000"/>
                </a:solidFill>
              </a:rPr>
              <a:t>turn out right</a:t>
            </a:r>
            <a:endParaRPr lang="en-US" altLang="zh-CN" sz="2800">
              <a:solidFill>
                <a:srgbClr val="C00000"/>
              </a:solidFill>
            </a:endParaRPr>
          </a:p>
        </p:txBody>
      </p:sp>
      <p:sp>
        <p:nvSpPr>
          <p:cNvPr id="28" name="文本框 27"/>
          <p:cNvSpPr txBox="1"/>
          <p:nvPr/>
        </p:nvSpPr>
        <p:spPr>
          <a:xfrm>
            <a:off x="6887210" y="4674870"/>
            <a:ext cx="1908810" cy="521970"/>
          </a:xfrm>
          <a:prstGeom prst="rect">
            <a:avLst/>
          </a:prstGeom>
          <a:noFill/>
        </p:spPr>
        <p:txBody>
          <a:bodyPr wrap="square" rtlCol="0">
            <a:spAutoFit/>
          </a:bodyPr>
          <a:p>
            <a:r>
              <a:rPr lang="en-US" altLang="zh-CN" sz="2800">
                <a:solidFill>
                  <a:srgbClr val="C00000"/>
                </a:solidFill>
              </a:rPr>
              <a:t>adulthood</a:t>
            </a:r>
            <a:endParaRPr lang="en-US" altLang="zh-CN" sz="2800">
              <a:solidFill>
                <a:srgbClr val="C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 grpId="0"/>
      <p:bldP spid="5" grpId="1"/>
      <p:bldP spid="12" grpId="0"/>
      <p:bldP spid="12" grpId="1"/>
      <p:bldP spid="13" grpId="0"/>
      <p:bldP spid="13" grpId="1"/>
      <p:bldP spid="18" grpId="0"/>
      <p:bldP spid="18" grpId="1"/>
      <p:bldP spid="19" grpId="0"/>
      <p:bldP spid="19" grpId="1"/>
      <p:bldP spid="23" grpId="0"/>
      <p:bldP spid="23" grpId="1"/>
      <p:bldP spid="27" grpId="0"/>
      <p:bldP spid="27" grpId="1"/>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p:nvPr>
            <p:custDataLst>
              <p:tags r:id="rId1"/>
            </p:custDataLst>
          </p:nvPr>
        </p:nvSpPr>
        <p:spPr>
          <a:xfrm>
            <a:off x="460427" y="2337659"/>
            <a:ext cx="10230306" cy="2508625"/>
          </a:xfrm>
          <a:prstGeom prst="rect">
            <a:avLst/>
          </a:prstGeom>
          <a:ln w="12700">
            <a:miter lim="400000"/>
          </a:ln>
        </p:spPr>
        <p:txBody>
          <a:bodyPr lIns="45719" rIns="45719">
            <a:noAutofit/>
          </a:bodyPr>
          <a:lstStyle/>
          <a:p>
            <a:pPr marL="182880" indent="-182880">
              <a:lnSpc>
                <a:spcPct val="90000"/>
              </a:lnSpc>
              <a:spcBef>
                <a:spcPts val="1200"/>
              </a:spcBef>
              <a:buClr>
                <a:srgbClr val="9E3611"/>
              </a:buClr>
              <a:buSzPct val="85000"/>
              <a:buFont typeface="Wingdings" panose="05000000000000000000"/>
              <a:buChar char="▪"/>
              <a:defRPr sz="3600">
                <a:latin typeface="Times New Roman" panose="02020603050405020304"/>
                <a:ea typeface="Times New Roman" panose="02020603050405020304"/>
                <a:cs typeface="Times New Roman" panose="02020603050405020304"/>
                <a:sym typeface="Times New Roman" panose="02020603050405020304"/>
              </a:defRPr>
            </a:pPr>
            <a:r>
              <a:rPr sz="4000" b="1"/>
              <a:t>a warm bed</a:t>
            </a:r>
            <a:endParaRPr sz="4000" b="1">
              <a:latin typeface="Calibri" panose="020F0502020204030204"/>
              <a:ea typeface="Calibri" panose="020F0502020204030204"/>
              <a:cs typeface="Calibri" panose="020F0502020204030204"/>
              <a:sym typeface="Calibri" panose="020F0502020204030204"/>
            </a:endParaRPr>
          </a:p>
          <a:p>
            <a:pPr marL="182880" indent="-182880">
              <a:lnSpc>
                <a:spcPct val="90000"/>
              </a:lnSpc>
              <a:spcBef>
                <a:spcPts val="1200"/>
              </a:spcBef>
              <a:buClr>
                <a:srgbClr val="9E3611"/>
              </a:buClr>
              <a:buSzPct val="85000"/>
              <a:buFont typeface="Wingdings" panose="05000000000000000000"/>
              <a:buChar char="▪"/>
              <a:defRPr sz="3600">
                <a:latin typeface="Times New Roman" panose="02020603050405020304"/>
                <a:ea typeface="Times New Roman" panose="02020603050405020304"/>
                <a:cs typeface="Times New Roman" panose="02020603050405020304"/>
                <a:sym typeface="Times New Roman" panose="02020603050405020304"/>
              </a:defRPr>
            </a:pPr>
            <a:r>
              <a:rPr sz="4000" b="1"/>
              <a:t>a nice meal</a:t>
            </a:r>
            <a:endParaRPr sz="4000" b="1">
              <a:latin typeface="Calibri" panose="020F0502020204030204"/>
              <a:ea typeface="Calibri" panose="020F0502020204030204"/>
              <a:cs typeface="Calibri" panose="020F0502020204030204"/>
              <a:sym typeface="Calibri" panose="020F0502020204030204"/>
            </a:endParaRPr>
          </a:p>
          <a:p>
            <a:pPr marL="182880" indent="-182880">
              <a:lnSpc>
                <a:spcPct val="90000"/>
              </a:lnSpc>
              <a:spcBef>
                <a:spcPts val="1200"/>
              </a:spcBef>
              <a:buClr>
                <a:srgbClr val="9E3611"/>
              </a:buClr>
              <a:buSzPct val="85000"/>
              <a:buFont typeface="Wingdings" panose="05000000000000000000"/>
              <a:buChar char="▪"/>
              <a:defRPr sz="3600">
                <a:latin typeface="Times New Roman" panose="02020603050405020304"/>
                <a:ea typeface="Times New Roman" panose="02020603050405020304"/>
                <a:cs typeface="Times New Roman" panose="02020603050405020304"/>
                <a:sym typeface="Times New Roman" panose="02020603050405020304"/>
              </a:defRPr>
            </a:pPr>
            <a:r>
              <a:rPr sz="4000" b="1"/>
              <a:t>a helping hand</a:t>
            </a:r>
            <a:endParaRPr sz="4000" b="1">
              <a:latin typeface="Calibri" panose="020F0502020204030204"/>
              <a:ea typeface="Calibri" panose="020F0502020204030204"/>
              <a:cs typeface="Calibri" panose="020F0502020204030204"/>
              <a:sym typeface="Calibri" panose="020F0502020204030204"/>
            </a:endParaRPr>
          </a:p>
          <a:p>
            <a:pPr marL="182880" indent="-182880">
              <a:lnSpc>
                <a:spcPct val="90000"/>
              </a:lnSpc>
              <a:spcBef>
                <a:spcPts val="1200"/>
              </a:spcBef>
              <a:buClr>
                <a:srgbClr val="9E3611"/>
              </a:buClr>
              <a:buSzPct val="85000"/>
              <a:buFont typeface="Wingdings" panose="05000000000000000000"/>
              <a:buChar char="▪"/>
              <a:defRPr sz="3600">
                <a:latin typeface="Times New Roman" panose="02020603050405020304"/>
                <a:ea typeface="Times New Roman" panose="02020603050405020304"/>
                <a:cs typeface="Times New Roman" panose="02020603050405020304"/>
                <a:sym typeface="Times New Roman" panose="02020603050405020304"/>
              </a:defRPr>
            </a:pPr>
            <a:r>
              <a:rPr sz="4000" b="1"/>
              <a:t>a place to grow</a:t>
            </a:r>
            <a:endParaRPr sz="4000" b="1"/>
          </a:p>
        </p:txBody>
      </p:sp>
      <p:sp>
        <p:nvSpPr>
          <p:cNvPr id="632" name="Shape 632"/>
          <p:cNvSpPr/>
          <p:nvPr>
            <p:custDataLst>
              <p:tags r:id="rId2"/>
            </p:custDataLst>
          </p:nvPr>
        </p:nvSpPr>
        <p:spPr>
          <a:xfrm>
            <a:off x="980440" y="621030"/>
            <a:ext cx="8829675" cy="768350"/>
          </a:xfrm>
          <a:prstGeom prst="rect">
            <a:avLst/>
          </a:prstGeom>
          <a:ln w="12700">
            <a:miter lim="400000"/>
          </a:ln>
        </p:spPr>
        <p:txBody>
          <a:bodyPr wrap="square" lIns="45719" rIns="45719">
            <a:spAutoFit/>
          </a:bodyPr>
          <a:lstStyle/>
          <a:p>
            <a:pPr algn="ctr">
              <a:defRPr sz="4800" b="1">
                <a:solidFill>
                  <a:srgbClr val="003399"/>
                </a:solidFill>
                <a:latin typeface="Times New Roman" panose="02020603050405020304"/>
                <a:ea typeface="Times New Roman" panose="02020603050405020304"/>
                <a:cs typeface="Times New Roman" panose="02020603050405020304"/>
                <a:sym typeface="Times New Roman" panose="02020603050405020304"/>
              </a:defRPr>
            </a:pPr>
            <a:r>
              <a:rPr sz="4400"/>
              <a:t>What does “home” mean to you?</a:t>
            </a:r>
            <a:endParaRPr sz="4400"/>
          </a:p>
        </p:txBody>
      </p:sp>
      <p:pic>
        <p:nvPicPr>
          <p:cNvPr id="633" name="image9.jpg"/>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tretch>
            <a:fillRect/>
          </a:stretch>
        </p:blipFill>
        <p:spPr>
          <a:xfrm>
            <a:off x="8106801" y="3644514"/>
            <a:ext cx="3359150" cy="2559918"/>
          </a:xfrm>
          <a:prstGeom prst="rect">
            <a:avLst/>
          </a:prstGeom>
          <a:ln w="12700">
            <a:miter lim="400000"/>
            <a:headEnd/>
            <a:tailEnd/>
          </a:ln>
        </p:spPr>
      </p:pic>
      <p:pic>
        <p:nvPicPr>
          <p:cNvPr id="634" name="image10.tif"/>
          <p:cNvPicPr>
            <a:picLocks noChangeAspect="1"/>
          </p:cNvPicPr>
          <p:nvPr>
            <p:custDataLst>
              <p:tags r:id="rId5"/>
            </p:custDataLst>
          </p:nvPr>
        </p:nvPicPr>
        <p:blipFill>
          <a:blip r:embed="rId6">
            <a:clrChange>
              <a:clrFrom>
                <a:srgbClr val="F7F7F7">
                  <a:alpha val="100000"/>
                </a:srgbClr>
              </a:clrFrom>
              <a:clrTo>
                <a:srgbClr val="F7F7F7">
                  <a:alpha val="100000"/>
                  <a:alpha val="0"/>
                </a:srgbClr>
              </a:clrTo>
            </a:clrChange>
          </a:blip>
          <a:stretch>
            <a:fillRect/>
          </a:stretch>
        </p:blipFill>
        <p:spPr>
          <a:xfrm>
            <a:off x="8173720" y="1940560"/>
            <a:ext cx="3292475" cy="1588135"/>
          </a:xfrm>
          <a:prstGeom prst="rect">
            <a:avLst/>
          </a:prstGeom>
          <a:ln w="12700">
            <a:miter lim="400000"/>
            <a:headEnd/>
            <a:tailEnd/>
          </a:ln>
        </p:spPr>
      </p:pic>
      <p:pic>
        <p:nvPicPr>
          <p:cNvPr id="635" name="image11.tif"/>
          <p:cNvPicPr>
            <a:picLocks noChangeAspect="1"/>
          </p:cNvPicPr>
          <p:nvPr>
            <p:custDataLst>
              <p:tags r:id="rId7"/>
            </p:custDataLst>
          </p:nvPr>
        </p:nvPicPr>
        <p:blipFill>
          <a:blip r:embed="rId8">
            <a:clrChange>
              <a:clrFrom>
                <a:srgbClr val="F7F7F7">
                  <a:alpha val="100000"/>
                </a:srgbClr>
              </a:clrFrom>
              <a:clrTo>
                <a:srgbClr val="F7F7F7">
                  <a:alpha val="100000"/>
                  <a:alpha val="0"/>
                </a:srgbClr>
              </a:clrTo>
            </a:clrChange>
          </a:blip>
          <a:stretch>
            <a:fillRect/>
          </a:stretch>
        </p:blipFill>
        <p:spPr>
          <a:xfrm>
            <a:off x="4618668" y="4378674"/>
            <a:ext cx="3488133" cy="1825758"/>
          </a:xfrm>
          <a:prstGeom prst="rect">
            <a:avLst/>
          </a:prstGeom>
          <a:ln w="12700">
            <a:miter lim="400000"/>
            <a:headEnd/>
            <a:tailEnd/>
          </a:ln>
        </p:spPr>
      </p:pic>
      <p:pic>
        <p:nvPicPr>
          <p:cNvPr id="636" name="image12.tif"/>
          <p:cNvPicPr>
            <a:picLocks noChangeAspect="1"/>
          </p:cNvPicPr>
          <p:nvPr>
            <p:custDataLst>
              <p:tags r:id="rId9"/>
            </p:custDataLst>
          </p:nvPr>
        </p:nvPicPr>
        <p:blipFill>
          <a:blip r:embed="rId10">
            <a:clrChange>
              <a:clrFrom>
                <a:srgbClr val="FEFEFE">
                  <a:alpha val="100000"/>
                </a:srgbClr>
              </a:clrFrom>
              <a:clrTo>
                <a:srgbClr val="FEFEFE">
                  <a:alpha val="100000"/>
                  <a:alpha val="0"/>
                </a:srgbClr>
              </a:clrTo>
            </a:clrChange>
          </a:blip>
          <a:stretch>
            <a:fillRect/>
          </a:stretch>
        </p:blipFill>
        <p:spPr>
          <a:xfrm>
            <a:off x="4618668" y="1786285"/>
            <a:ext cx="3359151" cy="2592390"/>
          </a:xfrm>
          <a:prstGeom prst="rect">
            <a:avLst/>
          </a:prstGeom>
          <a:ln w="12700">
            <a:miter lim="400000"/>
            <a:headEnd/>
            <a:tailEnd/>
          </a:ln>
        </p:spPr>
      </p:pic>
    </p:spTree>
  </p:cSld>
  <p:clrMapOvr>
    <a:masterClrMapping/>
  </p:clrMapOvr>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1" nodeType="afterEffect">
                                  <p:stCondLst>
                                    <p:cond delay="0"/>
                                  </p:stCondLst>
                                  <p:childTnLst>
                                    <p:animEffect transition="out" filter="fade">
                                      <p:cBhvr>
                                        <p:cTn id="6" dur="500" tmFilter="0, 0; .2, .5; .8, .5; 1, 0" fill="hold"/>
                                        <p:tgtEl>
                                          <p:spTgt spid="636"/>
                                        </p:tgtEl>
                                      </p:cBhvr>
                                    </p:animEffect>
                                    <p:animScale>
                                      <p:cBhvr>
                                        <p:cTn id="7" dur="250" autoRev="1" fill="hold"/>
                                        <p:tgtEl>
                                          <p:spTgt spid="636"/>
                                        </p:tgtEl>
                                      </p:cBhvr>
                                      <p:by x="105000" y="105000"/>
                                    </p:animScale>
                                  </p:childTnLst>
                                </p:cTn>
                              </p:par>
                              <p:par>
                                <p:cTn id="8" presetID="26" presetClass="emph" presetSubtype="0" fill="hold" grpId="2" nodeType="withEffect">
                                  <p:stCondLst>
                                    <p:cond delay="0"/>
                                  </p:stCondLst>
                                  <p:childTnLst>
                                    <p:animEffect transition="out" filter="fade">
                                      <p:cBhvr>
                                        <p:cTn id="9" dur="500" tmFilter="0, 0; .2, .5; .8, .5; 1, 0" fill="hold"/>
                                        <p:tgtEl>
                                          <p:spTgt spid="634"/>
                                        </p:tgtEl>
                                      </p:cBhvr>
                                    </p:animEffect>
                                    <p:animScale>
                                      <p:cBhvr>
                                        <p:cTn id="10" dur="250" autoRev="1" fill="hold"/>
                                        <p:tgtEl>
                                          <p:spTgt spid="634"/>
                                        </p:tgtEl>
                                      </p:cBhvr>
                                      <p:by x="105000" y="105000"/>
                                    </p:animScale>
                                  </p:childTnLst>
                                </p:cTn>
                              </p:par>
                              <p:par>
                                <p:cTn id="11" presetID="26" presetClass="emph" presetSubtype="0" fill="hold" grpId="3" nodeType="withEffect">
                                  <p:stCondLst>
                                    <p:cond delay="0"/>
                                  </p:stCondLst>
                                  <p:childTnLst>
                                    <p:animEffect transition="out" filter="fade">
                                      <p:cBhvr>
                                        <p:cTn id="12" dur="500" tmFilter="0, 0; .2, .5; .8, .5; 1, 0" fill="hold"/>
                                        <p:tgtEl>
                                          <p:spTgt spid="635"/>
                                        </p:tgtEl>
                                      </p:cBhvr>
                                    </p:animEffect>
                                    <p:animScale>
                                      <p:cBhvr>
                                        <p:cTn id="13" dur="250" autoRev="1" fill="hold"/>
                                        <p:tgtEl>
                                          <p:spTgt spid="635"/>
                                        </p:tgtEl>
                                      </p:cBhvr>
                                      <p:by x="105000" y="105000"/>
                                    </p:animScale>
                                  </p:childTnLst>
                                </p:cTn>
                              </p:par>
                              <p:par>
                                <p:cTn id="14" presetID="26" presetClass="emph" presetSubtype="0" fill="hold" grpId="4" nodeType="withEffect">
                                  <p:stCondLst>
                                    <p:cond delay="0"/>
                                  </p:stCondLst>
                                  <p:childTnLst>
                                    <p:animEffect transition="out" filter="fade">
                                      <p:cBhvr>
                                        <p:cTn id="15" dur="500" tmFilter="0, 0; .2, .5; .8, .5; 1, 0" fill="hold"/>
                                        <p:tgtEl>
                                          <p:spTgt spid="633"/>
                                        </p:tgtEl>
                                      </p:cBhvr>
                                    </p:animEffect>
                                    <p:animScale>
                                      <p:cBhvr>
                                        <p:cTn id="16" dur="250" autoRev="1" fill="hold"/>
                                        <p:tgtEl>
                                          <p:spTgt spid="633"/>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5" nodeType="clickEffect">
                                  <p:stCondLst>
                                    <p:cond delay="0"/>
                                  </p:stCondLst>
                                  <p:childTnLst>
                                    <p:set>
                                      <p:cBhvr>
                                        <p:cTn id="20" dur="indefinite" fill="hold"/>
                                        <p:tgtEl>
                                          <p:spTgt spid="631">
                                            <p:txEl>
                                              <p:pRg st="0" end="0"/>
                                            </p:txEl>
                                          </p:spTgt>
                                        </p:tgtEl>
                                        <p:attrNameLst>
                                          <p:attrName>style.visibility</p:attrName>
                                        </p:attrNameLst>
                                      </p:cBhvr>
                                      <p:to>
                                        <p:strVal val="visible"/>
                                      </p:to>
                                    </p:set>
                                    <p:animEffect transition="in" filter="dissolve">
                                      <p:cBhvr>
                                        <p:cTn id="21" dur="500"/>
                                        <p:tgtEl>
                                          <p:spTgt spid="63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5" nodeType="clickEffect">
                                  <p:stCondLst>
                                    <p:cond delay="0"/>
                                  </p:stCondLst>
                                  <p:childTnLst>
                                    <p:set>
                                      <p:cBhvr>
                                        <p:cTn id="25" dur="indefinite" fill="hold"/>
                                        <p:tgtEl>
                                          <p:spTgt spid="631">
                                            <p:txEl>
                                              <p:pRg st="1" end="1"/>
                                            </p:txEl>
                                          </p:spTgt>
                                        </p:tgtEl>
                                        <p:attrNameLst>
                                          <p:attrName>style.visibility</p:attrName>
                                        </p:attrNameLst>
                                      </p:cBhvr>
                                      <p:to>
                                        <p:strVal val="visible"/>
                                      </p:to>
                                    </p:set>
                                    <p:animEffect transition="in" filter="dissolve">
                                      <p:cBhvr>
                                        <p:cTn id="26" dur="500"/>
                                        <p:tgtEl>
                                          <p:spTgt spid="631">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5" nodeType="clickEffect">
                                  <p:stCondLst>
                                    <p:cond delay="0"/>
                                  </p:stCondLst>
                                  <p:childTnLst>
                                    <p:set>
                                      <p:cBhvr>
                                        <p:cTn id="30" dur="indefinite" fill="hold"/>
                                        <p:tgtEl>
                                          <p:spTgt spid="631">
                                            <p:txEl>
                                              <p:pRg st="2" end="2"/>
                                            </p:txEl>
                                          </p:spTgt>
                                        </p:tgtEl>
                                        <p:attrNameLst>
                                          <p:attrName>style.visibility</p:attrName>
                                        </p:attrNameLst>
                                      </p:cBhvr>
                                      <p:to>
                                        <p:strVal val="visible"/>
                                      </p:to>
                                    </p:set>
                                    <p:animEffect transition="in" filter="dissolve">
                                      <p:cBhvr>
                                        <p:cTn id="31" dur="500"/>
                                        <p:tgtEl>
                                          <p:spTgt spid="63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5" nodeType="clickEffect">
                                  <p:stCondLst>
                                    <p:cond delay="0"/>
                                  </p:stCondLst>
                                  <p:childTnLst>
                                    <p:set>
                                      <p:cBhvr>
                                        <p:cTn id="35" dur="indefinite" fill="hold"/>
                                        <p:tgtEl>
                                          <p:spTgt spid="631">
                                            <p:txEl>
                                              <p:pRg st="3" end="3"/>
                                            </p:txEl>
                                          </p:spTgt>
                                        </p:tgtEl>
                                        <p:attrNameLst>
                                          <p:attrName>style.visibility</p:attrName>
                                        </p:attrNameLst>
                                      </p:cBhvr>
                                      <p:to>
                                        <p:strVal val="visible"/>
                                      </p:to>
                                    </p:set>
                                    <p:animEffect transition="in" filter="dissolve">
                                      <p:cBhvr>
                                        <p:cTn id="36" dur="500"/>
                                        <p:tgtEl>
                                          <p:spTgt spid="6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5" bldLvl="5" animBg="1" advAuto="0" build="p"/>
      <p:bldP spid="633" grpId="4" bldLvl="0" animBg="1" advAuto="0"/>
      <p:bldP spid="634" grpId="2" bldLvl="0" animBg="1" advAuto="0"/>
      <p:bldP spid="635" grpId="3" bldLvl="0" animBg="1" advAuto="0"/>
      <p:bldP spid="636" grpId="1" bldLvl="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任意多边形 16"/>
          <p:cNvSpPr/>
          <p:nvPr/>
        </p:nvSpPr>
        <p:spPr>
          <a:xfrm rot="5400000">
            <a:off x="793115" y="-908050"/>
            <a:ext cx="469900" cy="228727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nvSpPr>
        <p:spPr>
          <a:xfrm rot="5400000">
            <a:off x="2908935" y="-1298575"/>
            <a:ext cx="468630" cy="307213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70AD47"/>
              </a:solidFill>
            </a:endParaRPr>
          </a:p>
        </p:txBody>
      </p:sp>
      <p:sp>
        <p:nvSpPr>
          <p:cNvPr id="8" name="文本框 7"/>
          <p:cNvSpPr txBox="1"/>
          <p:nvPr/>
        </p:nvSpPr>
        <p:spPr>
          <a:xfrm>
            <a:off x="108585" y="-635"/>
            <a:ext cx="1692275" cy="46037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Prediction</a:t>
            </a:r>
            <a:endParaRPr lang="en-US" altLang="zh-CN" sz="2400">
              <a:latin typeface="Times New Roman" panose="02020603050405020304" charset="0"/>
              <a:cs typeface="Times New Roman" panose="02020603050405020304" charset="0"/>
            </a:endParaRPr>
          </a:p>
        </p:txBody>
      </p:sp>
      <p:sp>
        <p:nvSpPr>
          <p:cNvPr id="9" name="任意多边形 8"/>
          <p:cNvSpPr/>
          <p:nvPr/>
        </p:nvSpPr>
        <p:spPr>
          <a:xfrm rot="5400000">
            <a:off x="5715000" y="-1728470"/>
            <a:ext cx="469265" cy="392938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70AD47"/>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rot="5400000">
            <a:off x="8349615" y="-986790"/>
            <a:ext cx="468630" cy="244538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rot="5400000">
            <a:off x="10464800" y="-1257300"/>
            <a:ext cx="460375" cy="299529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933" h="3991">
                <a:moveTo>
                  <a:pt x="467" y="0"/>
                </a:moveTo>
                <a:lnTo>
                  <a:pt x="933" y="467"/>
                </a:lnTo>
                <a:lnTo>
                  <a:pt x="933" y="3991"/>
                </a:lnTo>
                <a:lnTo>
                  <a:pt x="466" y="3264"/>
                </a:lnTo>
                <a:lnTo>
                  <a:pt x="0" y="3988"/>
                </a:lnTo>
                <a:lnTo>
                  <a:pt x="0" y="467"/>
                </a:lnTo>
                <a:lnTo>
                  <a:pt x="467" y="0"/>
                </a:lnTo>
                <a:close/>
              </a:path>
            </a:pathLst>
          </a:cu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p:cNvSpPr txBox="1"/>
          <p:nvPr/>
        </p:nvSpPr>
        <p:spPr>
          <a:xfrm>
            <a:off x="9618980" y="-635"/>
            <a:ext cx="215392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Application</a:t>
            </a:r>
            <a:endParaRPr lang="en-US" altLang="zh-CN" sz="2400">
              <a:latin typeface="Times New Roman" panose="02020603050405020304" charset="0"/>
              <a:cs typeface="Times New Roman" panose="02020603050405020304" charset="0"/>
            </a:endParaRPr>
          </a:p>
        </p:txBody>
      </p:sp>
      <p:sp>
        <p:nvSpPr>
          <p:cNvPr id="15" name="文本框 14"/>
          <p:cNvSpPr txBox="1"/>
          <p:nvPr/>
        </p:nvSpPr>
        <p:spPr>
          <a:xfrm>
            <a:off x="7660640" y="-635"/>
            <a:ext cx="191135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Thinking</a:t>
            </a:r>
            <a:endParaRPr lang="en-US" altLang="zh-CN" sz="2400">
              <a:latin typeface="Times New Roman" panose="02020603050405020304" charset="0"/>
              <a:cs typeface="Times New Roman" panose="02020603050405020304" charset="0"/>
            </a:endParaRPr>
          </a:p>
        </p:txBody>
      </p:sp>
      <p:sp>
        <p:nvSpPr>
          <p:cNvPr id="16" name="文本框 15"/>
          <p:cNvSpPr txBox="1"/>
          <p:nvPr/>
        </p:nvSpPr>
        <p:spPr>
          <a:xfrm>
            <a:off x="4511040" y="9525"/>
            <a:ext cx="3149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Detailed Reading</a:t>
            </a:r>
            <a:endParaRPr lang="en-US" altLang="zh-CN" sz="2400">
              <a:latin typeface="Times New Roman" panose="02020603050405020304" charset="0"/>
              <a:cs typeface="Times New Roman" panose="02020603050405020304" charset="0"/>
            </a:endParaRPr>
          </a:p>
        </p:txBody>
      </p:sp>
      <p:sp>
        <p:nvSpPr>
          <p:cNvPr id="21" name="文本框 20"/>
          <p:cNvSpPr txBox="1"/>
          <p:nvPr/>
        </p:nvSpPr>
        <p:spPr>
          <a:xfrm>
            <a:off x="2119630" y="-635"/>
            <a:ext cx="22606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Global Reading</a:t>
            </a:r>
            <a:endParaRPr lang="en-US" altLang="zh-CN" sz="2400">
              <a:latin typeface="Times New Roman" panose="02020603050405020304" charset="0"/>
              <a:cs typeface="Times New Roman" panose="02020603050405020304" charset="0"/>
            </a:endParaRPr>
          </a:p>
        </p:txBody>
      </p:sp>
      <p:sp>
        <p:nvSpPr>
          <p:cNvPr id="3" name="文本框 2"/>
          <p:cNvSpPr txBox="1"/>
          <p:nvPr/>
        </p:nvSpPr>
        <p:spPr>
          <a:xfrm>
            <a:off x="958850" y="1213485"/>
            <a:ext cx="1808480" cy="645160"/>
          </a:xfrm>
          <a:prstGeom prst="rect">
            <a:avLst/>
          </a:prstGeom>
          <a:solidFill>
            <a:srgbClr val="FFC000"/>
          </a:solidFill>
        </p:spPr>
        <p:txBody>
          <a:bodyPr wrap="square" rtlCol="0">
            <a:spAutoFit/>
          </a:bodyPr>
          <a:p>
            <a:r>
              <a:rPr lang="en-US" altLang="zh-CN" sz="3600"/>
              <a:t>Exercise</a:t>
            </a:r>
            <a:endParaRPr lang="en-US" altLang="zh-CN" sz="3600"/>
          </a:p>
        </p:txBody>
      </p:sp>
      <p:sp>
        <p:nvSpPr>
          <p:cNvPr id="13" name="文本框 12"/>
          <p:cNvSpPr txBox="1"/>
          <p:nvPr/>
        </p:nvSpPr>
        <p:spPr>
          <a:xfrm>
            <a:off x="1393825" y="2082800"/>
            <a:ext cx="9495790" cy="1568450"/>
          </a:xfrm>
          <a:prstGeom prst="rect">
            <a:avLst/>
          </a:prstGeom>
          <a:noFill/>
        </p:spPr>
        <p:txBody>
          <a:bodyPr wrap="square" rtlCol="0">
            <a:spAutoFit/>
          </a:bodyPr>
          <a:p>
            <a:pPr indent="457200"/>
            <a:r>
              <a:rPr lang="en-US" altLang="zh-CN" sz="3200"/>
              <a:t>Based on what you have learned during your editorial internship, write a letter to Jane and try to ad</a:t>
            </a:r>
            <a:r>
              <a:rPr lang="en-US" altLang="zh-CN" sz="3200"/>
              <a:t>dress her problem. (no more than 100 words)</a:t>
            </a:r>
            <a:endParaRPr lang="en-US" altLang="zh-CN" sz="3200"/>
          </a:p>
        </p:txBody>
      </p:sp>
      <p:pic>
        <p:nvPicPr>
          <p:cNvPr id="18" name="图片 17" descr="笔"/>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547100" y="3875405"/>
            <a:ext cx="1921510" cy="19215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2" name="矩形 1"/>
          <p:cNvSpPr/>
          <p:nvPr/>
        </p:nvSpPr>
        <p:spPr>
          <a:xfrm>
            <a:off x="4283075" y="2306955"/>
            <a:ext cx="7053580" cy="1198880"/>
          </a:xfrm>
          <a:prstGeom prst="rect">
            <a:avLst/>
          </a:prstGeom>
          <a:noFill/>
          <a:ln>
            <a:noFill/>
          </a:ln>
        </p:spPr>
        <p:txBody>
          <a:bodyPr wrap="none" rtlCol="0" anchor="t">
            <a:spAutoFit/>
            <a:scene3d>
              <a:camera prst="orthographicFront"/>
              <a:lightRig rig="threePt" dir="t"/>
            </a:scene3d>
          </a:bodyPr>
          <a:p>
            <a:pPr algn="ctr"/>
            <a:r>
              <a:rPr lang="en-US" altLang="zh-CN" sz="7200" b="1">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latin typeface="Cambria" panose="02040503050406030204" charset="0"/>
                <a:cs typeface="Cambria" panose="02040503050406030204" charset="0"/>
              </a:rPr>
              <a:t>Language Points</a:t>
            </a:r>
            <a:endParaRPr lang="en-US" altLang="zh-CN" sz="7200" b="1">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latin typeface="Cambria" panose="02040503050406030204" charset="0"/>
              <a:cs typeface="Cambria" panose="02040503050406030204" charset="0"/>
            </a:endParaRPr>
          </a:p>
        </p:txBody>
      </p:sp>
      <p:pic>
        <p:nvPicPr>
          <p:cNvPr id="5" name="图片 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1595" y="1675130"/>
            <a:ext cx="4212590" cy="3878580"/>
          </a:xfrm>
          <a:prstGeom prst="ellipse">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2" name="文本框 1"/>
          <p:cNvSpPr txBox="1"/>
          <p:nvPr/>
        </p:nvSpPr>
        <p:spPr>
          <a:xfrm>
            <a:off x="876935" y="739775"/>
            <a:ext cx="10587355" cy="5015865"/>
          </a:xfrm>
          <a:prstGeom prst="rect">
            <a:avLst/>
          </a:prstGeom>
        </p:spPr>
        <p:txBody>
          <a:bodyPr wrap="square">
            <a:spAutoFit/>
          </a:bodyPr>
          <a:p>
            <a:pPr marL="0" algn="l" defTabSz="266700">
              <a:lnSpc>
                <a:spcPct val="200000"/>
              </a:lnSpc>
              <a:spcAft>
                <a:spcPts val="1500"/>
              </a:spcAft>
              <a:buClrTx/>
              <a:buSzTx/>
              <a:buFontTx/>
            </a:pPr>
            <a:r>
              <a:rPr lang="en-US" altLang="zh-CN" sz="3200">
                <a:solidFill>
                  <a:srgbClr val="000000"/>
                </a:solidFill>
                <a:latin typeface="Times New Roman" panose="02020603050405020304"/>
                <a:ea typeface="StoneSerifStd-Medium"/>
              </a:rPr>
              <a:t>Does every dinner with your parents </a:t>
            </a:r>
            <a:r>
              <a:rPr lang="en-US" altLang="zh-CN" sz="3200" b="1">
                <a:solidFill>
                  <a:schemeClr val="accent6"/>
                </a:solidFill>
                <a:latin typeface="Times New Roman" panose="02020603050405020304"/>
                <a:ea typeface="StoneSerifStd-Medium"/>
              </a:rPr>
              <a:t>seem to</a:t>
            </a:r>
            <a:r>
              <a:rPr lang="en-US" altLang="zh-CN" sz="3200">
                <a:solidFill>
                  <a:srgbClr val="000000"/>
                </a:solidFill>
                <a:latin typeface="Times New Roman" panose="02020603050405020304"/>
                <a:ea typeface="StoneSerifStd-Medium"/>
              </a:rPr>
              <a:t> </a:t>
            </a:r>
            <a:r>
              <a:rPr lang="en-US" altLang="zh-CN" sz="3200" b="1">
                <a:solidFill>
                  <a:schemeClr val="accent5"/>
                </a:solidFill>
                <a:latin typeface="Times New Roman" panose="02020603050405020304"/>
                <a:ea typeface="StoneSerifStd-Medium"/>
              </a:rPr>
              <a:t>turn into</a:t>
            </a:r>
            <a:r>
              <a:rPr lang="en-US" altLang="zh-CN" sz="3200">
                <a:solidFill>
                  <a:srgbClr val="000000"/>
                </a:solidFill>
                <a:latin typeface="Times New Roman" panose="02020603050405020304"/>
                <a:ea typeface="StoneSerifStd-Medium"/>
              </a:rPr>
              <a:t> a </a:t>
            </a:r>
            <a:r>
              <a:rPr lang="en-US" altLang="zh-CN" sz="3200" b="1">
                <a:solidFill>
                  <a:srgbClr val="C00000"/>
                </a:solidFill>
                <a:latin typeface="Times New Roman" panose="02020603050405020304"/>
                <a:ea typeface="StoneSerifStd-Medium"/>
              </a:rPr>
              <a:t>battle</a:t>
            </a:r>
            <a:r>
              <a:rPr lang="en-US" altLang="zh-CN" sz="3200">
                <a:solidFill>
                  <a:srgbClr val="000000"/>
                </a:solidFill>
                <a:latin typeface="Times New Roman" panose="02020603050405020304"/>
                <a:ea typeface="StoneSerifStd-Medium"/>
              </a:rPr>
              <a:t>? Have your once warm and open conversations become cold and </a:t>
            </a:r>
            <a:r>
              <a:rPr lang="en-US" altLang="zh-CN" sz="3200" b="1">
                <a:solidFill>
                  <a:srgbClr val="000000"/>
                </a:solidFill>
                <a:latin typeface="Times New Roman" panose="02020603050405020304"/>
                <a:ea typeface="StoneSerifStd-Medium"/>
              </a:rPr>
              <a:t>guarded</a:t>
            </a:r>
            <a:r>
              <a:rPr lang="en-US" altLang="zh-CN" sz="3200">
                <a:solidFill>
                  <a:srgbClr val="000000"/>
                </a:solidFill>
                <a:latin typeface="Times New Roman" panose="02020603050405020304"/>
                <a:ea typeface="StoneSerifStd-Medium"/>
              </a:rPr>
              <a:t>? Do you feel that you just cannot </a:t>
            </a:r>
            <a:r>
              <a:rPr lang="en-US" altLang="zh-CN" sz="3200" b="1">
                <a:solidFill>
                  <a:schemeClr val="accent6"/>
                </a:solidFill>
                <a:latin typeface="Times New Roman" panose="02020603050405020304"/>
                <a:ea typeface="StoneSerifStd-Medium"/>
              </a:rPr>
              <a:t>see eye to eye with</a:t>
            </a:r>
            <a:r>
              <a:rPr lang="en-US" altLang="zh-CN" sz="3200">
                <a:solidFill>
                  <a:srgbClr val="000000"/>
                </a:solidFill>
                <a:latin typeface="Times New Roman" panose="02020603050405020304"/>
                <a:ea typeface="StoneSerifStd-Medium"/>
              </a:rPr>
              <a:t> them </a:t>
            </a:r>
            <a:r>
              <a:rPr lang="en-US" altLang="zh-CN" sz="3200" b="1">
                <a:solidFill>
                  <a:schemeClr val="accent6"/>
                </a:solidFill>
                <a:latin typeface="Times New Roman" panose="02020603050405020304"/>
                <a:ea typeface="StoneSerifStd-Medium"/>
              </a:rPr>
              <a:t>on</a:t>
            </a:r>
            <a:r>
              <a:rPr lang="en-US" altLang="zh-CN" sz="3200">
                <a:solidFill>
                  <a:srgbClr val="000000"/>
                </a:solidFill>
                <a:latin typeface="Times New Roman" panose="02020603050405020304"/>
                <a:ea typeface="StoneSerifStd-Medium"/>
              </a:rPr>
              <a:t> anything? You are not alone. Heated </a:t>
            </a:r>
            <a:r>
              <a:rPr lang="en-US" altLang="zh-CN" sz="3200" b="1">
                <a:solidFill>
                  <a:srgbClr val="C00000"/>
                </a:solidFill>
                <a:latin typeface="Times New Roman" panose="02020603050405020304"/>
                <a:ea typeface="StoneSerifStd-Medium"/>
              </a:rPr>
              <a:t>arguments</a:t>
            </a:r>
            <a:r>
              <a:rPr lang="en-US" altLang="zh-CN" sz="3200">
                <a:solidFill>
                  <a:srgbClr val="000000"/>
                </a:solidFill>
                <a:latin typeface="Times New Roman" panose="02020603050405020304"/>
                <a:ea typeface="StoneSerifStd-Medium"/>
              </a:rPr>
              <a:t> and cold silences are common between teenagers and their parents. </a:t>
            </a:r>
            <a:endParaRPr lang="en-US" altLang="zh-CN" sz="3200">
              <a:solidFill>
                <a:srgbClr val="000000"/>
              </a:solidFill>
              <a:latin typeface="Times New Roman" panose="02020603050405020304"/>
              <a:ea typeface="StoneSerifStd-Medium"/>
            </a:endParaRPr>
          </a:p>
        </p:txBody>
      </p:sp>
      <p:sp>
        <p:nvSpPr>
          <p:cNvPr id="13" name="文本框 12"/>
          <p:cNvSpPr txBox="1"/>
          <p:nvPr/>
        </p:nvSpPr>
        <p:spPr>
          <a:xfrm>
            <a:off x="0" y="256540"/>
            <a:ext cx="1450340" cy="521970"/>
          </a:xfrm>
          <a:prstGeom prst="rect">
            <a:avLst/>
          </a:prstGeom>
          <a:solidFill>
            <a:schemeClr val="accent5">
              <a:lumMod val="60000"/>
              <a:lumOff val="40000"/>
            </a:schemeClr>
          </a:solidFill>
          <a:ln>
            <a:noFill/>
          </a:ln>
        </p:spPr>
        <p:txBody>
          <a:bodyPr wrap="square" rtlCol="0">
            <a:spAutoFit/>
          </a:bodyPr>
          <a:p>
            <a:pPr algn="ctr"/>
            <a:r>
              <a:rPr lang="en-US" altLang="zh-CN" sz="2800">
                <a:solidFill>
                  <a:schemeClr val="bg1"/>
                </a:solidFill>
                <a:latin typeface="Cambria" panose="02040503050406030204" charset="0"/>
                <a:cs typeface="Cambria" panose="02040503050406030204" charset="0"/>
              </a:rPr>
              <a:t>P</a:t>
            </a:r>
            <a:r>
              <a:rPr lang="en-US" altLang="zh-CN" sz="2800">
                <a:solidFill>
                  <a:schemeClr val="bg1"/>
                </a:solidFill>
                <a:latin typeface="Cambria" panose="02040503050406030204" charset="0"/>
                <a:cs typeface="Cambria" panose="02040503050406030204" charset="0"/>
              </a:rPr>
              <a:t>ara. 1</a:t>
            </a:r>
            <a:endParaRPr lang="en-US" altLang="zh-CN" sz="2800">
              <a:solidFill>
                <a:schemeClr val="bg1"/>
              </a:solidFill>
              <a:latin typeface="Cambria" panose="02040503050406030204" charset="0"/>
              <a:cs typeface="Cambria" panose="02040503050406030204" charset="0"/>
            </a:endParaRPr>
          </a:p>
        </p:txBody>
      </p:sp>
      <p:sp>
        <p:nvSpPr>
          <p:cNvPr id="3" name="文本框 2"/>
          <p:cNvSpPr txBox="1"/>
          <p:nvPr/>
        </p:nvSpPr>
        <p:spPr>
          <a:xfrm>
            <a:off x="6226810" y="778510"/>
            <a:ext cx="236474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似乎；好像要</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5" name="文本框 4"/>
          <p:cNvSpPr txBox="1"/>
          <p:nvPr/>
        </p:nvSpPr>
        <p:spPr>
          <a:xfrm>
            <a:off x="8670290" y="833120"/>
            <a:ext cx="108267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变成</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6" name="文本框 5"/>
          <p:cNvSpPr txBox="1"/>
          <p:nvPr/>
        </p:nvSpPr>
        <p:spPr>
          <a:xfrm>
            <a:off x="10147300" y="778510"/>
            <a:ext cx="1463675"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n.</a:t>
            </a:r>
            <a:r>
              <a:rPr lang="zh-CN" altLang="en-US" sz="2800" b="1">
                <a:solidFill>
                  <a:schemeClr val="accent5">
                    <a:lumMod val="75000"/>
                  </a:schemeClr>
                </a:solidFill>
                <a:latin typeface="宋体" panose="02010600030101010101" pitchFamily="2" charset="-122"/>
                <a:ea typeface="宋体" panose="02010600030101010101" pitchFamily="2" charset="-122"/>
              </a:rPr>
              <a:t>战争</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7" name="文本框 6"/>
          <p:cNvSpPr txBox="1"/>
          <p:nvPr/>
        </p:nvSpPr>
        <p:spPr>
          <a:xfrm>
            <a:off x="488950" y="2679065"/>
            <a:ext cx="4186555"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adj.</a:t>
            </a:r>
            <a:r>
              <a:rPr lang="zh-CN" altLang="en-US" sz="2800" b="1">
                <a:solidFill>
                  <a:schemeClr val="accent5">
                    <a:lumMod val="75000"/>
                  </a:schemeClr>
                </a:solidFill>
                <a:latin typeface="宋体" panose="02010600030101010101" pitchFamily="2" charset="-122"/>
                <a:ea typeface="宋体" panose="02010600030101010101" pitchFamily="2" charset="-122"/>
              </a:rPr>
              <a:t>（人或言语）谨慎的</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8" name="文本框 7"/>
          <p:cNvSpPr txBox="1"/>
          <p:nvPr/>
        </p:nvSpPr>
        <p:spPr>
          <a:xfrm>
            <a:off x="7372985" y="2679065"/>
            <a:ext cx="409130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在...上和...看法一致</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9" name="文本框 8"/>
          <p:cNvSpPr txBox="1"/>
          <p:nvPr/>
        </p:nvSpPr>
        <p:spPr>
          <a:xfrm>
            <a:off x="8919845" y="3745230"/>
            <a:ext cx="1278890"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n.</a:t>
            </a:r>
            <a:r>
              <a:rPr lang="zh-CN" altLang="en-US" sz="2800" b="1">
                <a:solidFill>
                  <a:schemeClr val="accent5">
                    <a:lumMod val="75000"/>
                  </a:schemeClr>
                </a:solidFill>
                <a:latin typeface="宋体" panose="02010600030101010101" pitchFamily="2" charset="-122"/>
                <a:ea typeface="宋体" panose="02010600030101010101" pitchFamily="2" charset="-122"/>
              </a:rPr>
              <a:t>争吵</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3" grpId="1"/>
      <p:bldP spid="5" grpId="1"/>
      <p:bldP spid="6" grpId="1"/>
      <p:bldP spid="7" grpId="1"/>
      <p:bldP spid="8" grpId="1"/>
      <p:bldP spid="9"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 </a:t>
            </a:r>
            <a:r>
              <a:rPr lang="en-US" altLang="zh-CN" sz="3600" b="1">
                <a:solidFill>
                  <a:srgbClr val="C00000"/>
                </a:solidFill>
                <a:latin typeface="Times New Roman" panose="02020603050405020304" charset="0"/>
                <a:ea typeface="StoneSerifStd-Medium"/>
                <a:cs typeface="Times New Roman" panose="02020603050405020304" charset="0"/>
                <a:sym typeface="+mn-ea"/>
              </a:rPr>
              <a:t>battle </a:t>
            </a:r>
            <a:r>
              <a:rPr lang="zh-CN" altLang="en-US" sz="3600">
                <a:solidFill>
                  <a:schemeClr val="tx1"/>
                </a:solidFill>
                <a:uFillTx/>
                <a:latin typeface="Calibri" panose="020F0502020204030204" charset="0"/>
                <a:ea typeface="宋体" panose="02010600030101010101" pitchFamily="2" charset="-122"/>
                <a:sym typeface="+mn-ea"/>
              </a:rPr>
              <a:t>n.&amp;vt.&amp;vi.</a:t>
            </a:r>
            <a:r>
              <a:rPr lang="zh-CN" altLang="en-US" sz="3600" b="1">
                <a:solidFill>
                  <a:schemeClr val="tx1"/>
                </a:solidFill>
                <a:uFillTx/>
                <a:latin typeface="Calibri" panose="020F0502020204030204" charset="0"/>
                <a:ea typeface="宋体" panose="02010600030101010101" pitchFamily="2" charset="-122"/>
                <a:sym typeface="+mn-ea"/>
              </a:rPr>
              <a:t> </a:t>
            </a:r>
            <a:r>
              <a:rPr lang="zh-CN" altLang="en-US" sz="3600" b="1">
                <a:solidFill>
                  <a:schemeClr val="accent5"/>
                </a:solidFill>
                <a:uFillTx/>
                <a:latin typeface="Calibri" panose="020F0502020204030204" charset="0"/>
                <a:ea typeface="宋体" panose="02010600030101010101" pitchFamily="2" charset="-122"/>
                <a:sym typeface="+mn-ea"/>
              </a:rPr>
              <a:t>争论；战斗；搏斗；斗争</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charset="0"/>
              <a:sym typeface="+mn-ea"/>
            </a:endParaRPr>
          </a:p>
        </p:txBody>
      </p:sp>
      <p:sp>
        <p:nvSpPr>
          <p:cNvPr id="2" name="文本框 1"/>
          <p:cNvSpPr txBox="1"/>
          <p:nvPr/>
        </p:nvSpPr>
        <p:spPr>
          <a:xfrm>
            <a:off x="654050" y="1251585"/>
            <a:ext cx="10883900" cy="5285740"/>
          </a:xfrm>
          <a:prstGeom prst="rect">
            <a:avLst/>
          </a:prstGeom>
          <a:noFill/>
        </p:spPr>
        <p:txBody>
          <a:bodyPr wrap="square" rtlCol="0">
            <a:spAutoFit/>
          </a:bodyPr>
          <a:p>
            <a:r>
              <a:rPr lang="zh-CN" altLang="en-US" sz="3200" b="1">
                <a:solidFill>
                  <a:srgbClr val="C00000"/>
                </a:solidFill>
                <a:uFillTx/>
                <a:latin typeface="Calibri" panose="020F0502020204030204" charset="0"/>
                <a:ea typeface="宋体" panose="02010600030101010101" pitchFamily="2" charset="-122"/>
              </a:rPr>
              <a:t>n. </a:t>
            </a:r>
            <a:r>
              <a:rPr lang="en-US" altLang="zh-CN" sz="3200">
                <a:solidFill>
                  <a:schemeClr val="tx1"/>
                </a:solidFill>
                <a:uFillTx/>
                <a:latin typeface="Calibri" panose="020F0502020204030204" charset="0"/>
                <a:ea typeface="宋体" panose="02010600030101010101" pitchFamily="2" charset="-122"/>
              </a:rPr>
              <a:t>  </a:t>
            </a:r>
            <a:r>
              <a:rPr lang="zh-CN" altLang="en-US" sz="3200">
                <a:solidFill>
                  <a:schemeClr val="tx1"/>
                </a:solidFill>
                <a:uFillTx/>
                <a:latin typeface="Times New Roman" panose="02020603050405020304" charset="0"/>
                <a:ea typeface="宋体" panose="02010600030101010101" pitchFamily="2" charset="-122"/>
                <a:cs typeface="Times New Roman" panose="02020603050405020304" charset="0"/>
              </a:rPr>
              <a:t>a battle </a:t>
            </a:r>
            <a:r>
              <a:rPr lang="zh-CN" altLang="en-US" sz="3200">
                <a:solidFill>
                  <a:schemeClr val="accent1">
                    <a:lumMod val="50000"/>
                  </a:schemeClr>
                </a:solidFill>
                <a:uFillTx/>
                <a:latin typeface="Times New Roman" panose="02020603050405020304" charset="0"/>
                <a:ea typeface="宋体" panose="02010600030101010101" pitchFamily="2" charset="-122"/>
                <a:cs typeface="Times New Roman" panose="02020603050405020304" charset="0"/>
              </a:rPr>
              <a:t>against/with</a:t>
            </a:r>
            <a:r>
              <a:rPr lang="zh-CN" altLang="en-US" sz="2800">
                <a:solidFill>
                  <a:schemeClr val="tx1"/>
                </a:solidFill>
                <a:uFillTx/>
                <a:latin typeface="方正楷体_GB2312" panose="02000000000000000000" charset="-122"/>
                <a:ea typeface="方正楷体_GB2312" panose="02000000000000000000" charset="-122"/>
                <a:cs typeface="方正楷体_GB2312" panose="02000000000000000000" charset="-122"/>
              </a:rPr>
              <a:t>...与...的斗争</a:t>
            </a:r>
            <a:r>
              <a:rPr lang="zh-CN" altLang="en-US" sz="3200">
                <a:solidFill>
                  <a:schemeClr val="tx1"/>
                </a:solidFill>
                <a:uFillTx/>
                <a:latin typeface="Calibri" panose="020F0502020204030204" charset="0"/>
                <a:ea typeface="宋体" panose="02010600030101010101" pitchFamily="2" charset="-122"/>
              </a:rPr>
              <a:t>; </a:t>
            </a:r>
            <a:endParaRPr lang="zh-CN" altLang="en-US" sz="3200">
              <a:solidFill>
                <a:schemeClr val="tx1"/>
              </a:solidFill>
              <a:uFillTx/>
              <a:latin typeface="Calibri" panose="020F0502020204030204" charset="0"/>
              <a:ea typeface="宋体" panose="02010600030101010101" pitchFamily="2" charset="-122"/>
            </a:endParaRPr>
          </a:p>
          <a:p>
            <a:r>
              <a:rPr lang="en-US" altLang="zh-CN" sz="3200">
                <a:solidFill>
                  <a:schemeClr val="tx1"/>
                </a:solidFill>
                <a:uFillTx/>
                <a:latin typeface="Calibri" panose="020F0502020204030204" charset="0"/>
                <a:ea typeface="宋体" panose="02010600030101010101" pitchFamily="2" charset="-122"/>
              </a:rPr>
              <a:t>     </a:t>
            </a:r>
            <a:r>
              <a:rPr lang="en-US" altLang="zh-CN" sz="3200">
                <a:solidFill>
                  <a:schemeClr val="tx1"/>
                </a:solidFill>
                <a:uFillTx/>
                <a:latin typeface="Times New Roman" panose="02020603050405020304" charset="0"/>
                <a:ea typeface="方正楷体_GB2312" panose="02000000000000000000" charset="-122"/>
                <a:cs typeface="Times New Roman" panose="02020603050405020304" charset="0"/>
              </a:rPr>
              <a:t> </a:t>
            </a:r>
            <a:r>
              <a:rPr lang="zh-CN" altLang="en-US" sz="3200">
                <a:solidFill>
                  <a:schemeClr val="tx1"/>
                </a:solidFill>
                <a:uFillTx/>
                <a:latin typeface="Times New Roman" panose="02020603050405020304" charset="0"/>
                <a:ea typeface="方正楷体_GB2312" panose="02000000000000000000" charset="-122"/>
                <a:cs typeface="Times New Roman" panose="02020603050405020304" charset="0"/>
              </a:rPr>
              <a:t>a battle </a:t>
            </a:r>
            <a:r>
              <a:rPr lang="zh-CN" altLang="en-US" sz="3200">
                <a:solidFill>
                  <a:schemeClr val="accent1">
                    <a:lumMod val="50000"/>
                  </a:schemeClr>
                </a:solidFill>
                <a:uFillTx/>
                <a:latin typeface="Times New Roman" panose="02020603050405020304" charset="0"/>
                <a:ea typeface="方正楷体_GB2312" panose="02000000000000000000" charset="-122"/>
                <a:cs typeface="Times New Roman" panose="02020603050405020304" charset="0"/>
              </a:rPr>
              <a:t>for</a:t>
            </a:r>
            <a:r>
              <a:rPr lang="zh-CN" altLang="en-US" sz="3200">
                <a:solidFill>
                  <a:schemeClr val="tx1"/>
                </a:solidFill>
                <a:uFillTx/>
                <a:latin typeface="Times New Roman" panose="02020603050405020304" charset="0"/>
                <a:ea typeface="方正楷体_GB2312" panose="02000000000000000000" charset="-122"/>
                <a:cs typeface="Times New Roman" panose="02020603050405020304" charset="0"/>
              </a:rPr>
              <a:t> sth. </a:t>
            </a:r>
            <a:r>
              <a:rPr lang="zh-CN" altLang="en-US" sz="2800">
                <a:solidFill>
                  <a:schemeClr val="tx1"/>
                </a:solidFill>
                <a:uFillTx/>
                <a:latin typeface="方正楷体_GB2312" panose="02000000000000000000" charset="-122"/>
                <a:ea typeface="方正楷体_GB2312" panose="02000000000000000000" charset="-122"/>
                <a:cs typeface="方正楷体_GB2312" panose="02000000000000000000" charset="-122"/>
              </a:rPr>
              <a:t>为了...而斗争</a:t>
            </a:r>
            <a:endParaRPr lang="zh-CN" altLang="en-US" sz="2400">
              <a:solidFill>
                <a:schemeClr val="tx1"/>
              </a:solidFill>
              <a:uFillTx/>
              <a:latin typeface="方正楷体_GB2312" panose="02000000000000000000" charset="-122"/>
              <a:ea typeface="方正楷体_GB2312" panose="02000000000000000000" charset="-122"/>
              <a:cs typeface="方正楷体_GB2312" panose="02000000000000000000" charset="-122"/>
            </a:endParaRPr>
          </a:p>
          <a:p>
            <a:pPr>
              <a:lnSpc>
                <a:spcPct val="20000"/>
              </a:lnSpc>
            </a:pPr>
            <a:endParaRPr lang="zh-CN" altLang="en-US" sz="3200">
              <a:solidFill>
                <a:schemeClr val="tx1"/>
              </a:solidFill>
              <a:uFillTx/>
              <a:latin typeface="Calibri" panose="020F0502020204030204" charset="0"/>
              <a:ea typeface="宋体" panose="02010600030101010101" pitchFamily="2" charset="-122"/>
            </a:endParaRPr>
          </a:p>
          <a:p>
            <a:r>
              <a:rPr lang="zh-CN" altLang="en-US" sz="3200" b="1">
                <a:solidFill>
                  <a:srgbClr val="C00000"/>
                </a:solidFill>
                <a:uFillTx/>
                <a:latin typeface="Calibri" panose="020F0502020204030204" charset="0"/>
                <a:ea typeface="宋体" panose="02010600030101010101" pitchFamily="2" charset="-122"/>
              </a:rPr>
              <a:t>v. </a:t>
            </a:r>
            <a:r>
              <a:rPr lang="en-US" altLang="zh-CN" sz="3200">
                <a:solidFill>
                  <a:schemeClr val="tx1"/>
                </a:solidFill>
                <a:uFillTx/>
                <a:latin typeface="Calibri" panose="020F0502020204030204" charset="0"/>
                <a:ea typeface="宋体" panose="02010600030101010101" pitchFamily="2" charset="-122"/>
              </a:rPr>
              <a:t>  </a:t>
            </a:r>
            <a:r>
              <a:rPr lang="zh-CN" altLang="en-US" sz="3200">
                <a:solidFill>
                  <a:schemeClr val="tx1"/>
                </a:solidFill>
                <a:uFillTx/>
                <a:latin typeface="Times New Roman" panose="02020603050405020304" charset="0"/>
                <a:ea typeface="宋体" panose="02010600030101010101" pitchFamily="2" charset="-122"/>
                <a:cs typeface="Times New Roman" panose="02020603050405020304" charset="0"/>
              </a:rPr>
              <a:t>battle </a:t>
            </a:r>
            <a:r>
              <a:rPr lang="zh-CN" altLang="en-US" sz="3200">
                <a:solidFill>
                  <a:schemeClr val="accent1">
                    <a:lumMod val="50000"/>
                  </a:schemeClr>
                </a:solidFill>
                <a:uFillTx/>
                <a:latin typeface="Times New Roman" panose="02020603050405020304" charset="0"/>
                <a:ea typeface="宋体" panose="02010600030101010101" pitchFamily="2" charset="-122"/>
                <a:cs typeface="Times New Roman" panose="02020603050405020304" charset="0"/>
              </a:rPr>
              <a:t>against/with/for</a:t>
            </a:r>
            <a:endParaRPr lang="zh-CN" altLang="en-US" sz="3200">
              <a:solidFill>
                <a:schemeClr val="tx1"/>
              </a:solidFill>
              <a:uFillTx/>
              <a:latin typeface="Times New Roman" panose="02020603050405020304" charset="0"/>
              <a:ea typeface="宋体" panose="02010600030101010101" pitchFamily="2" charset="-122"/>
              <a:cs typeface="Times New Roman" panose="02020603050405020304" charset="0"/>
            </a:endParaRPr>
          </a:p>
          <a:p>
            <a:r>
              <a:rPr lang="zh-CN" altLang="en-US" sz="3000">
                <a:solidFill>
                  <a:schemeClr val="tx1"/>
                </a:solidFill>
                <a:uFillTx/>
                <a:latin typeface="Calibri" panose="020F0502020204030204" charset="0"/>
                <a:ea typeface="宋体" panose="02010600030101010101" pitchFamily="2" charset="-122"/>
                <a:cs typeface="Calibri" panose="020F0502020204030204" charset="0"/>
              </a:rPr>
              <a:t>For the rest of the journey, he battled with/against the strong wind.</a:t>
            </a:r>
            <a:endParaRPr lang="zh-CN" altLang="en-US" sz="3000">
              <a:solidFill>
                <a:schemeClr val="tx1"/>
              </a:solidFill>
              <a:uFillTx/>
              <a:latin typeface="Calibri" panose="020F0502020204030204" charset="0"/>
              <a:ea typeface="宋体" panose="02010600030101010101" pitchFamily="2" charset="-122"/>
              <a:cs typeface="Calibri" panose="020F0502020204030204" charset="0"/>
            </a:endParaRPr>
          </a:p>
          <a:p>
            <a:r>
              <a:rPr lang="zh-CN" altLang="en-US" sz="2800">
                <a:solidFill>
                  <a:schemeClr val="tx1"/>
                </a:solidFill>
                <a:uFillTx/>
                <a:latin typeface="方正楷体_GB2312" panose="02000000000000000000" charset="-122"/>
                <a:ea typeface="方正楷体_GB2312" panose="02000000000000000000" charset="-122"/>
              </a:rPr>
              <a:t>在剩下的旅程中，他</a:t>
            </a:r>
            <a:r>
              <a:rPr lang="zh-CN" altLang="en-US" sz="2800">
                <a:solidFill>
                  <a:srgbClr val="C00000"/>
                </a:solidFill>
                <a:uFillTx/>
                <a:latin typeface="方正楷体_GB2312" panose="02000000000000000000" charset="-122"/>
                <a:ea typeface="方正楷体_GB2312" panose="02000000000000000000" charset="-122"/>
              </a:rPr>
              <a:t>顶着大风</a:t>
            </a:r>
            <a:r>
              <a:rPr lang="zh-CN" altLang="en-US" sz="2800">
                <a:solidFill>
                  <a:schemeClr val="tx1"/>
                </a:solidFill>
                <a:uFillTx/>
                <a:latin typeface="方正楷体_GB2312" panose="02000000000000000000" charset="-122"/>
                <a:ea typeface="方正楷体_GB2312" panose="02000000000000000000" charset="-122"/>
              </a:rPr>
              <a:t>努力前行。</a:t>
            </a:r>
            <a:endParaRPr lang="zh-CN" altLang="en-US" sz="2800">
              <a:solidFill>
                <a:schemeClr val="tx1"/>
              </a:solidFill>
              <a:uFillTx/>
              <a:latin typeface="方正楷体_GB2312" panose="02000000000000000000" charset="-122"/>
              <a:ea typeface="方正楷体_GB2312" panose="02000000000000000000" charset="-122"/>
            </a:endParaRPr>
          </a:p>
          <a:p>
            <a:r>
              <a:rPr lang="zh-CN" altLang="en-US" sz="3000">
                <a:solidFill>
                  <a:schemeClr val="tx1"/>
                </a:solidFill>
                <a:uFillTx/>
                <a:latin typeface="Calibri" panose="020F0502020204030204" charset="0"/>
                <a:ea typeface="宋体" panose="02010600030101010101" pitchFamily="2" charset="-122"/>
                <a:cs typeface="Calibri" panose="020F0502020204030204" charset="0"/>
              </a:rPr>
              <a:t>I realized running was a battle with/against myself.</a:t>
            </a:r>
            <a:endParaRPr lang="zh-CN" altLang="en-US" sz="3000">
              <a:solidFill>
                <a:schemeClr val="tx1"/>
              </a:solidFill>
              <a:uFillTx/>
              <a:latin typeface="Calibri" panose="020F0502020204030204" charset="0"/>
              <a:ea typeface="宋体" panose="02010600030101010101" pitchFamily="2" charset="-122"/>
              <a:cs typeface="Calibri" panose="020F0502020204030204" charset="0"/>
            </a:endParaRPr>
          </a:p>
          <a:p>
            <a:r>
              <a:rPr lang="zh-CN" altLang="en-US" sz="2800">
                <a:solidFill>
                  <a:schemeClr val="tx1"/>
                </a:solidFill>
                <a:uFillTx/>
                <a:latin typeface="方正楷体_GB2312" panose="02000000000000000000" charset="-122"/>
                <a:ea typeface="方正楷体_GB2312" panose="02000000000000000000" charset="-122"/>
              </a:rPr>
              <a:t>我意识到跑步是</a:t>
            </a:r>
            <a:r>
              <a:rPr lang="zh-CN" altLang="en-US" sz="2800">
                <a:solidFill>
                  <a:srgbClr val="C00000"/>
                </a:solidFill>
                <a:uFillTx/>
                <a:latin typeface="方正楷体_GB2312" panose="02000000000000000000" charset="-122"/>
                <a:ea typeface="方正楷体_GB2312" panose="02000000000000000000" charset="-122"/>
              </a:rPr>
              <a:t>一场与自己的斗争</a:t>
            </a:r>
            <a:r>
              <a:rPr lang="zh-CN" altLang="en-US" sz="2800">
                <a:solidFill>
                  <a:schemeClr val="tx1"/>
                </a:solidFill>
                <a:uFillTx/>
                <a:latin typeface="方正楷体_GB2312" panose="02000000000000000000" charset="-122"/>
                <a:ea typeface="方正楷体_GB2312" panose="02000000000000000000" charset="-122"/>
              </a:rPr>
              <a:t>。</a:t>
            </a:r>
            <a:endParaRPr lang="zh-CN" altLang="en-US" sz="2800">
              <a:solidFill>
                <a:schemeClr val="tx1"/>
              </a:solidFill>
              <a:uFillTx/>
              <a:latin typeface="方正楷体_GB2312" panose="02000000000000000000" charset="-122"/>
              <a:ea typeface="方正楷体_GB2312" panose="02000000000000000000" charset="-122"/>
            </a:endParaRPr>
          </a:p>
          <a:p>
            <a:pPr>
              <a:lnSpc>
                <a:spcPct val="40000"/>
              </a:lnSpc>
            </a:pPr>
            <a:endParaRPr lang="zh-CN" altLang="en-US" sz="2800">
              <a:solidFill>
                <a:schemeClr val="tx1"/>
              </a:solidFill>
              <a:uFillTx/>
              <a:latin typeface="Calibri" panose="020F0502020204030204" charset="0"/>
              <a:ea typeface="宋体" panose="02010600030101010101" pitchFamily="2" charset="-122"/>
            </a:endParaRPr>
          </a:p>
          <a:p>
            <a:r>
              <a:rPr lang="zh-CN" altLang="en-US" sz="2400">
                <a:solidFill>
                  <a:schemeClr val="tx1"/>
                </a:solidFill>
                <a:uFillTx/>
                <a:latin typeface="方正楷体_GB2312" panose="02000000000000000000" charset="-122"/>
                <a:ea typeface="方正楷体_GB2312" panose="02000000000000000000" charset="-122"/>
              </a:rPr>
              <a:t>【拓展】</a:t>
            </a:r>
            <a:endParaRPr lang="zh-CN" altLang="en-US" sz="2400">
              <a:solidFill>
                <a:schemeClr val="tx1"/>
              </a:solidFill>
              <a:uFillTx/>
              <a:latin typeface="方正楷体_GB2312" panose="02000000000000000000" charset="-122"/>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a battle of wills</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chemeClr val="tx1"/>
                </a:solidFill>
                <a:uFillTx/>
                <a:latin typeface="Times New Roman" panose="02020603050405020304" charset="0"/>
                <a:ea typeface="方正楷体_GB2312" panose="02000000000000000000" charset="-122"/>
              </a:rPr>
              <a:t>意志的较量；an uphill battle</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chemeClr val="tx1"/>
                </a:solidFill>
                <a:uFillTx/>
                <a:latin typeface="Times New Roman" panose="02020603050405020304" charset="0"/>
                <a:ea typeface="方正楷体_GB2312" panose="02000000000000000000" charset="-122"/>
              </a:rPr>
              <a:t>艰难的斗争；</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fight a losing battle</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chemeClr val="tx1"/>
                </a:solidFill>
                <a:uFillTx/>
                <a:latin typeface="Times New Roman" panose="02020603050405020304" charset="0"/>
                <a:ea typeface="方正楷体_GB2312" panose="02000000000000000000" charset="-122"/>
              </a:rPr>
              <a:t>打一场无望取胜的仗；</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half the battle</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chemeClr val="tx1"/>
                </a:solidFill>
                <a:uFillTx/>
                <a:latin typeface="Times New Roman" panose="02020603050405020304" charset="0"/>
                <a:ea typeface="方正楷体_GB2312" panose="02000000000000000000" charset="-122"/>
              </a:rPr>
              <a:t>关键或者艰难的时期</a:t>
            </a:r>
            <a:endParaRPr lang="zh-CN" altLang="en-US" sz="2800">
              <a:solidFill>
                <a:schemeClr val="tx1"/>
              </a:solidFill>
              <a:uFillTx/>
              <a:latin typeface="Times New Roman" panose="02020603050405020304" charset="0"/>
              <a:ea typeface="方正楷体_GB2312" panose="02000000000000000000" charset="-122"/>
            </a:endParaRPr>
          </a:p>
        </p:txBody>
      </p:sp>
      <p:sp>
        <p:nvSpPr>
          <p:cNvPr id="5" name="矩形 4"/>
          <p:cNvSpPr/>
          <p:nvPr/>
        </p:nvSpPr>
        <p:spPr>
          <a:xfrm>
            <a:off x="2633980" y="1303020"/>
            <a:ext cx="1999615" cy="49847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2548890" y="1852930"/>
            <a:ext cx="573405" cy="49847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2302510" y="2402840"/>
            <a:ext cx="2666365" cy="49847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654050" y="3290570"/>
            <a:ext cx="6654165"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654050" y="3789045"/>
            <a:ext cx="7897495" cy="39814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3056255" y="5168900"/>
            <a:ext cx="175260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7427595" y="5168900"/>
            <a:ext cx="1752600" cy="40449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3585210" y="5624830"/>
            <a:ext cx="3252470" cy="36258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2843530" y="6045835"/>
            <a:ext cx="3252470" cy="39687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0" nodeType="clickEffect">
                                  <p:stCondLst>
                                    <p:cond delay="0"/>
                                  </p:stCondLst>
                                  <p:childTnLst>
                                    <p:animEffect transition="out" filter="wipe(down)">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0" nodeType="clickEffect">
                                  <p:stCondLst>
                                    <p:cond delay="0"/>
                                  </p:stCondLst>
                                  <p:childTnLst>
                                    <p:animEffect transition="out" filter="wipe(down)">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5" grpId="1" animBg="1"/>
      <p:bldP spid="6" grpId="1" animBg="1"/>
      <p:bldP spid="7" grpId="1" animBg="1"/>
      <p:bldP spid="8" grpId="1" animBg="1"/>
      <p:bldP spid="9" grpId="1" animBg="1"/>
      <p:bldP spid="10" grpId="1" animBg="1"/>
      <p:bldP spid="11" grpId="1" animBg="1"/>
      <p:bldP spid="12" grpId="1" animBg="1"/>
      <p:bldP spid="1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741045" y="511810"/>
            <a:ext cx="7400290" cy="119888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2. </a:t>
            </a:r>
            <a:r>
              <a:rPr lang="en-US" altLang="zh-CN" sz="3600" b="1">
                <a:solidFill>
                  <a:srgbClr val="C00000"/>
                </a:solidFill>
                <a:latin typeface="Times New Roman" panose="02020603050405020304" charset="0"/>
                <a:ea typeface="StoneSerifStd-Medium"/>
                <a:cs typeface="Times New Roman" panose="02020603050405020304" charset="0"/>
                <a:sym typeface="+mn-ea"/>
              </a:rPr>
              <a:t>argument </a:t>
            </a:r>
            <a:r>
              <a:rPr lang="zh-CN" altLang="en-US" sz="3600">
                <a:uFillTx/>
                <a:latin typeface="Times New Roman" panose="02020603050405020304" charset="0"/>
                <a:ea typeface="方正楷体_GB2312" panose="02000000000000000000" charset="-122"/>
                <a:sym typeface="+mn-ea"/>
              </a:rPr>
              <a:t>n.</a:t>
            </a:r>
            <a:r>
              <a:rPr lang="zh-CN" altLang="en-US" sz="3600" b="1">
                <a:solidFill>
                  <a:schemeClr val="accent5"/>
                </a:solidFill>
                <a:uFillTx/>
                <a:latin typeface="Times New Roman" panose="02020603050405020304" charset="0"/>
                <a:ea typeface="方正楷体_GB2312" panose="02000000000000000000" charset="-122"/>
                <a:sym typeface="+mn-ea"/>
              </a:rPr>
              <a:t>争吵，争论；论点</a:t>
            </a:r>
            <a:endParaRPr lang="zh-CN" altLang="en-US" sz="3600" b="1">
              <a:solidFill>
                <a:srgbClr val="C00000"/>
              </a:solidFill>
              <a:uFillTx/>
              <a:latin typeface="Times New Roman" panose="02020603050405020304" charset="0"/>
              <a:ea typeface="方正楷体_GB2312" panose="02000000000000000000" charset="-122"/>
            </a:endParaRPr>
          </a:p>
          <a:p>
            <a:pPr lvl="0" algn="l">
              <a:buClrTx/>
              <a:buSzTx/>
              <a:buFontTx/>
            </a:pPr>
            <a:endParaRPr lang="zh-CN" altLang="en-US" sz="3600" b="1">
              <a:solidFill>
                <a:srgbClr val="C00000"/>
              </a:solidFill>
              <a:uFillTx/>
              <a:latin typeface="Times New Roman" panose="02020603050405020304" charset="0"/>
              <a:ea typeface="方正楷体_GB2312" panose="02000000000000000000" charset="-122"/>
              <a:cs typeface="Times New Roman" panose="02020603050405020304" charset="0"/>
              <a:sym typeface="+mn-ea"/>
            </a:endParaRPr>
          </a:p>
        </p:txBody>
      </p:sp>
      <p:sp>
        <p:nvSpPr>
          <p:cNvPr id="5" name="文本框 4"/>
          <p:cNvSpPr txBox="1"/>
          <p:nvPr/>
        </p:nvSpPr>
        <p:spPr>
          <a:xfrm>
            <a:off x="741045" y="1271270"/>
            <a:ext cx="10898505" cy="4812665"/>
          </a:xfrm>
          <a:prstGeom prst="rect">
            <a:avLst/>
          </a:prstGeom>
          <a:noFill/>
        </p:spPr>
        <p:txBody>
          <a:bodyPr wrap="square" rtlCol="0">
            <a:spAutoFit/>
          </a:bodyPr>
          <a:p>
            <a:r>
              <a:rPr lang="zh-CN" altLang="en-US" sz="3200">
                <a:solidFill>
                  <a:schemeClr val="tx1"/>
                </a:solidFill>
                <a:uFillTx/>
                <a:latin typeface="Times New Roman" panose="02020603050405020304" charset="0"/>
                <a:ea typeface="方正楷体_GB2312" panose="02000000000000000000" charset="-122"/>
              </a:rPr>
              <a:t>have an argument with sb. about/over sth.</a:t>
            </a:r>
            <a:r>
              <a:rPr lang="en-US" altLang="zh-CN" sz="3200">
                <a:solidFill>
                  <a:schemeClr val="tx1"/>
                </a:solidFill>
                <a:uFillTx/>
                <a:latin typeface="Times New Roman" panose="02020603050405020304" charset="0"/>
                <a:ea typeface="方正楷体_GB2312" panose="02000000000000000000" charset="-122"/>
              </a:rPr>
              <a:t> </a:t>
            </a:r>
            <a:r>
              <a:rPr lang="zh-CN" altLang="en-US" sz="3200">
                <a:solidFill>
                  <a:schemeClr val="tx1"/>
                </a:solidFill>
                <a:uFillTx/>
                <a:latin typeface="Times New Roman" panose="02020603050405020304" charset="0"/>
                <a:ea typeface="方正楷体_GB2312" panose="02000000000000000000" charset="-122"/>
              </a:rPr>
              <a:t>和某人就某事争吵</a:t>
            </a:r>
            <a:endParaRPr lang="zh-CN" altLang="en-US" sz="3200">
              <a:solidFill>
                <a:schemeClr val="tx1"/>
              </a:solidFill>
              <a:uFillTx/>
              <a:latin typeface="Times New Roman" panose="02020603050405020304" charset="0"/>
              <a:ea typeface="方正楷体_GB2312" panose="02000000000000000000" charset="-122"/>
            </a:endParaRPr>
          </a:p>
          <a:p>
            <a:pPr>
              <a:lnSpc>
                <a:spcPct val="50000"/>
              </a:lnSpc>
            </a:pPr>
            <a:endParaRPr lang="zh-CN" altLang="en-US" sz="2800">
              <a:solidFill>
                <a:schemeClr val="tx1"/>
              </a:solidFill>
              <a:uFillTx/>
              <a:latin typeface="Times New Roman" panose="02020603050405020304" charset="0"/>
              <a:ea typeface="方正楷体_GB2312" panose="02000000000000000000" charset="-122"/>
            </a:endParaRPr>
          </a:p>
          <a:p>
            <a:r>
              <a:rPr lang="zh-CN" altLang="en-US" sz="2400">
                <a:solidFill>
                  <a:schemeClr val="tx1"/>
                </a:solidFill>
                <a:uFillTx/>
                <a:latin typeface="Times New Roman" panose="02020603050405020304" charset="0"/>
                <a:ea typeface="方正楷体_GB2312" panose="02000000000000000000" charset="-122"/>
              </a:rPr>
              <a:t>【拓展】</a:t>
            </a:r>
            <a:endParaRPr lang="zh-CN" altLang="en-US" sz="24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cs typeface="Times New Roman" panose="02020603050405020304" charset="0"/>
              </a:rPr>
              <a:t>a </a:t>
            </a:r>
            <a:r>
              <a:rPr lang="zh-CN" altLang="en-US" sz="2800">
                <a:solidFill>
                  <a:srgbClr val="7030A0"/>
                </a:solidFill>
                <a:uFillTx/>
                <a:latin typeface="Times New Roman" panose="02020603050405020304" charset="0"/>
                <a:ea typeface="方正楷体_GB2312" panose="02000000000000000000" charset="-122"/>
                <a:cs typeface="Times New Roman" panose="02020603050405020304" charset="0"/>
              </a:rPr>
              <a:t>powerful/strong</a:t>
            </a:r>
            <a:r>
              <a:rPr lang="zh-CN" altLang="en-US" sz="2800">
                <a:solidFill>
                  <a:schemeClr val="tx1"/>
                </a:solidFill>
                <a:uFillTx/>
                <a:latin typeface="Times New Roman" panose="02020603050405020304" charset="0"/>
                <a:ea typeface="方正楷体_GB2312" panose="02000000000000000000" charset="-122"/>
                <a:cs typeface="Times New Roman" panose="02020603050405020304" charset="0"/>
              </a:rPr>
              <a:t> argument</a:t>
            </a:r>
            <a:r>
              <a:rPr lang="zh-CN" altLang="en-US" sz="2800">
                <a:solidFill>
                  <a:schemeClr val="tx1"/>
                </a:solidFill>
                <a:uFillTx/>
                <a:latin typeface="Times New Roman" panose="02020603050405020304" charset="0"/>
                <a:ea typeface="方正楷体_GB2312" panose="02000000000000000000" charset="-122"/>
              </a:rPr>
              <a:t> 有力的论据；</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rgbClr val="7030A0"/>
                </a:solidFill>
                <a:uFillTx/>
                <a:latin typeface="Times New Roman" panose="02020603050405020304" charset="0"/>
                <a:ea typeface="方正楷体_GB2312" panose="02000000000000000000" charset="-122"/>
              </a:rPr>
              <a:t>present</a:t>
            </a:r>
            <a:r>
              <a:rPr lang="zh-CN" altLang="en-US" sz="2800">
                <a:solidFill>
                  <a:schemeClr val="tx1"/>
                </a:solidFill>
                <a:uFillTx/>
                <a:latin typeface="Times New Roman" panose="02020603050405020304" charset="0"/>
                <a:ea typeface="方正楷体_GB2312" panose="02000000000000000000" charset="-122"/>
              </a:rPr>
              <a:t> an argument 提出论点</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an argument </a:t>
            </a:r>
            <a:r>
              <a:rPr lang="zh-CN" altLang="en-US" sz="2800">
                <a:solidFill>
                  <a:srgbClr val="7030A0"/>
                </a:solidFill>
                <a:uFillTx/>
                <a:latin typeface="Times New Roman" panose="02020603050405020304" charset="0"/>
                <a:ea typeface="方正楷体_GB2312" panose="02000000000000000000" charset="-122"/>
              </a:rPr>
              <a:t>in favour of</a:t>
            </a:r>
            <a:r>
              <a:rPr lang="zh-CN" altLang="en-US" sz="2800">
                <a:solidFill>
                  <a:schemeClr val="tx1"/>
                </a:solidFill>
                <a:uFillTx/>
                <a:latin typeface="Times New Roman" panose="02020603050405020304" charset="0"/>
                <a:ea typeface="方正楷体_GB2312" panose="02000000000000000000" charset="-122"/>
              </a:rPr>
              <a:t>... 支持...的论据；</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an argument </a:t>
            </a:r>
            <a:r>
              <a:rPr lang="zh-CN" altLang="en-US" sz="2800">
                <a:solidFill>
                  <a:srgbClr val="7030A0"/>
                </a:solidFill>
                <a:uFillTx/>
                <a:latin typeface="Times New Roman" panose="02020603050405020304" charset="0"/>
                <a:ea typeface="方正楷体_GB2312" panose="02000000000000000000" charset="-122"/>
              </a:rPr>
              <a:t>for/against</a:t>
            </a:r>
            <a:r>
              <a:rPr lang="zh-CN" altLang="en-US" sz="2800">
                <a:solidFill>
                  <a:schemeClr val="tx1"/>
                </a:solidFill>
                <a:uFillTx/>
                <a:latin typeface="Times New Roman" panose="02020603050405020304" charset="0"/>
                <a:ea typeface="方正楷体_GB2312" panose="02000000000000000000" charset="-122"/>
              </a:rPr>
              <a:t>...支持/反对...的论据</a:t>
            </a:r>
            <a:endParaRPr lang="zh-CN" altLang="en-US" sz="2800">
              <a:solidFill>
                <a:schemeClr val="tx1"/>
              </a:solidFill>
              <a:uFillTx/>
              <a:latin typeface="Times New Roman" panose="02020603050405020304" charset="0"/>
              <a:ea typeface="方正楷体_GB2312" panose="02000000000000000000" charset="-122"/>
            </a:endParaRPr>
          </a:p>
          <a:p>
            <a:pPr>
              <a:lnSpc>
                <a:spcPct val="60000"/>
              </a:lnSpc>
            </a:pPr>
            <a:endParaRPr lang="zh-CN" altLang="en-US" sz="2800">
              <a:solidFill>
                <a:schemeClr val="tx1"/>
              </a:solidFill>
              <a:uFillTx/>
              <a:latin typeface="Times New Roman" panose="02020603050405020304" charset="0"/>
              <a:ea typeface="方正楷体_GB2312" panose="02000000000000000000" charset="-122"/>
            </a:endParaRPr>
          </a:p>
          <a:p>
            <a:r>
              <a:rPr lang="zh-CN" altLang="en-US" sz="2400">
                <a:solidFill>
                  <a:schemeClr val="tx1"/>
                </a:solidFill>
                <a:uFillTx/>
                <a:latin typeface="Times New Roman" panose="02020603050405020304" charset="0"/>
                <a:ea typeface="方正楷体_GB2312" panose="02000000000000000000" charset="-122"/>
              </a:rPr>
              <a:t>【派生词】</a:t>
            </a:r>
            <a:endParaRPr lang="zh-CN" altLang="en-US" sz="24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argue vi.争论，争吵 </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arguble adj.可论证的；可疑的</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argumentative adj.好争论的，爱辩论的</a:t>
            </a:r>
            <a:endParaRPr lang="zh-CN" altLang="en-US" sz="2800">
              <a:solidFill>
                <a:schemeClr val="tx1"/>
              </a:solidFill>
              <a:uFillTx/>
              <a:latin typeface="Times New Roman" panose="02020603050405020304" charset="0"/>
              <a:ea typeface="方正楷体_GB2312" panose="02000000000000000000" charset="-122"/>
            </a:endParaRPr>
          </a:p>
        </p:txBody>
      </p:sp>
      <p:sp>
        <p:nvSpPr>
          <p:cNvPr id="10" name="矩形 9"/>
          <p:cNvSpPr/>
          <p:nvPr/>
        </p:nvSpPr>
        <p:spPr>
          <a:xfrm>
            <a:off x="1043940" y="2461260"/>
            <a:ext cx="238887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矩形 1"/>
          <p:cNvSpPr/>
          <p:nvPr/>
        </p:nvSpPr>
        <p:spPr>
          <a:xfrm>
            <a:off x="741045" y="2887980"/>
            <a:ext cx="110807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4739005" y="3255645"/>
            <a:ext cx="202819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2624455" y="3750310"/>
            <a:ext cx="161290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741045" y="4732655"/>
            <a:ext cx="918845"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1965325" y="5168265"/>
            <a:ext cx="3465195"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2955925" y="5557520"/>
            <a:ext cx="3691255" cy="433070"/>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64805" y="2413000"/>
            <a:ext cx="3470910" cy="27552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6" grpId="0" animBg="1"/>
      <p:bldP spid="7" grpId="0" animBg="1"/>
      <p:bldP spid="10" grpId="1" animBg="1"/>
      <p:bldP spid="2" grpId="1" animBg="1"/>
      <p:bldP spid="6" grpId="1" animBg="1"/>
      <p:bldP spid="7" grpId="1" animBg="1"/>
      <p:bldP spid="8" grpId="0" bldLvl="0" animBg="1"/>
      <p:bldP spid="8" grpId="1" animBg="1"/>
      <p:bldP spid="9" grpId="0" bldLvl="0" animBg="1"/>
      <p:bldP spid="9" grpId="1" animBg="1"/>
      <p:bldP spid="11" grpId="0" bldLvl="0" animBg="1"/>
      <p:bldP spid="1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2" name="文本框 1"/>
          <p:cNvSpPr txBox="1"/>
          <p:nvPr/>
        </p:nvSpPr>
        <p:spPr>
          <a:xfrm>
            <a:off x="985520" y="504825"/>
            <a:ext cx="10779760" cy="6000750"/>
          </a:xfrm>
          <a:prstGeom prst="rect">
            <a:avLst/>
          </a:prstGeom>
        </p:spPr>
        <p:txBody>
          <a:bodyPr wrap="square">
            <a:spAutoFit/>
          </a:bodyPr>
          <a:p>
            <a:pPr indent="0" algn="l" defTabSz="266700" fontAlgn="auto">
              <a:lnSpc>
                <a:spcPct val="200000"/>
              </a:lnSpc>
              <a:spcBef>
                <a:spcPct val="0"/>
              </a:spcBef>
              <a:spcAft>
                <a:spcPts val="1500"/>
              </a:spcAft>
            </a:pPr>
            <a:r>
              <a:rPr lang="en-US" altLang="zh-CN" sz="3200">
                <a:solidFill>
                  <a:srgbClr val="000000"/>
                </a:solidFill>
                <a:latin typeface="Times New Roman" panose="02020603050405020304"/>
                <a:ea typeface="StoneSerifStd-Medium"/>
              </a:rPr>
              <a:t>Teenagers’ physical changes may </a:t>
            </a:r>
            <a:r>
              <a:rPr lang="en-US" altLang="zh-CN" sz="3200" b="1">
                <a:solidFill>
                  <a:schemeClr val="accent6"/>
                </a:solidFill>
                <a:latin typeface="Times New Roman" panose="02020603050405020304"/>
                <a:ea typeface="StoneSerifStd-Medium"/>
              </a:rPr>
              <a:t>result in</a:t>
            </a:r>
            <a:r>
              <a:rPr lang="en-US" altLang="zh-CN" sz="3200">
                <a:solidFill>
                  <a:srgbClr val="000000"/>
                </a:solidFill>
                <a:latin typeface="Times New Roman" panose="02020603050405020304"/>
                <a:ea typeface="StoneSerifStd-Medium"/>
              </a:rPr>
              <a:t> such family </a:t>
            </a:r>
            <a:r>
              <a:rPr lang="en-US" altLang="zh-CN" sz="3200" b="1">
                <a:solidFill>
                  <a:srgbClr val="C00000"/>
                </a:solidFill>
                <a:latin typeface="Times New Roman" panose="02020603050405020304"/>
                <a:ea typeface="StoneSerifStd-Medium"/>
              </a:rPr>
              <a:t>tensions</a:t>
            </a:r>
            <a:r>
              <a:rPr lang="en-US" altLang="zh-CN" sz="3200">
                <a:solidFill>
                  <a:srgbClr val="000000"/>
                </a:solidFill>
                <a:latin typeface="Times New Roman" panose="02020603050405020304"/>
                <a:ea typeface="StoneSerifStd-Medium"/>
              </a:rPr>
              <a:t>. You may feel </a:t>
            </a:r>
            <a:r>
              <a:rPr lang="en-US" altLang="zh-CN" sz="3200" b="1">
                <a:solidFill>
                  <a:srgbClr val="C00000"/>
                </a:solidFill>
                <a:latin typeface="Times New Roman" panose="02020603050405020304"/>
                <a:ea typeface="StoneSerifStd-Medium"/>
              </a:rPr>
              <a:t>anxious</a:t>
            </a:r>
            <a:r>
              <a:rPr lang="en-US" altLang="zh-CN" sz="3200">
                <a:solidFill>
                  <a:srgbClr val="000000"/>
                </a:solidFill>
                <a:latin typeface="Times New Roman" panose="02020603050405020304"/>
                <a:ea typeface="StoneSerifStd-Medium"/>
              </a:rPr>
              <a:t> that you are developing at a different </a:t>
            </a:r>
            <a:r>
              <a:rPr lang="en-US" altLang="zh-CN" sz="3200" b="1">
                <a:solidFill>
                  <a:srgbClr val="C00000"/>
                </a:solidFill>
                <a:latin typeface="Times New Roman" panose="02020603050405020304"/>
                <a:ea typeface="StoneSerifStd-Medium"/>
              </a:rPr>
              <a:t>rate</a:t>
            </a:r>
            <a:r>
              <a:rPr lang="en-US" altLang="zh-CN" sz="3200">
                <a:solidFill>
                  <a:srgbClr val="000000"/>
                </a:solidFill>
                <a:latin typeface="Times New Roman" panose="02020603050405020304"/>
                <a:ea typeface="StoneSerifStd-Medium"/>
              </a:rPr>
              <a:t> to your friends, </a:t>
            </a:r>
            <a:r>
              <a:rPr lang="en-US" altLang="zh-CN" sz="3200" b="1">
                <a:solidFill>
                  <a:schemeClr val="accent6"/>
                </a:solidFill>
                <a:latin typeface="Times New Roman" panose="02020603050405020304"/>
                <a:ea typeface="StoneSerifStd-Medium"/>
              </a:rPr>
              <a:t>shooting up</a:t>
            </a:r>
            <a:r>
              <a:rPr lang="en-US" altLang="zh-CN" sz="3200">
                <a:solidFill>
                  <a:srgbClr val="000000"/>
                </a:solidFill>
                <a:latin typeface="Times New Roman" panose="02020603050405020304"/>
                <a:ea typeface="StoneSerifStd-Medium"/>
              </a:rPr>
              <a:t> in height or </a:t>
            </a:r>
            <a:r>
              <a:rPr lang="en-US" altLang="zh-CN" sz="3200" b="1">
                <a:solidFill>
                  <a:schemeClr val="accent6"/>
                </a:solidFill>
                <a:latin typeface="Times New Roman" panose="02020603050405020304"/>
                <a:ea typeface="StoneSerifStd-Medium"/>
              </a:rPr>
              <a:t>getting left</a:t>
            </a:r>
            <a:r>
              <a:rPr lang="en-US" altLang="zh-CN" sz="3200">
                <a:solidFill>
                  <a:srgbClr val="000000"/>
                </a:solidFill>
                <a:latin typeface="Times New Roman" panose="02020603050405020304"/>
                <a:ea typeface="StoneSerifStd-Medium"/>
              </a:rPr>
              <a:t> </a:t>
            </a:r>
            <a:r>
              <a:rPr lang="en-US" altLang="zh-CN" sz="3200" b="1">
                <a:solidFill>
                  <a:schemeClr val="accent1"/>
                </a:solidFill>
                <a:latin typeface="Times New Roman" panose="02020603050405020304"/>
                <a:ea typeface="StoneSerifStd-Medium"/>
              </a:rPr>
              <a:t>far behind</a:t>
            </a:r>
            <a:r>
              <a:rPr lang="en-US" altLang="zh-CN" sz="3200">
                <a:solidFill>
                  <a:srgbClr val="000000"/>
                </a:solidFill>
                <a:latin typeface="Times New Roman" panose="02020603050405020304"/>
                <a:ea typeface="StoneSerifStd-Medium"/>
              </a:rPr>
              <a:t>. You might </a:t>
            </a:r>
            <a:r>
              <a:rPr lang="en-US" altLang="zh-CN" sz="3200" b="1">
                <a:solidFill>
                  <a:schemeClr val="accent6"/>
                </a:solidFill>
                <a:latin typeface="Times New Roman" panose="02020603050405020304"/>
                <a:ea typeface="StoneSerifStd-Medium"/>
              </a:rPr>
              <a:t>worry about</a:t>
            </a:r>
            <a:r>
              <a:rPr lang="en-US" altLang="zh-CN" sz="3200">
                <a:solidFill>
                  <a:srgbClr val="000000"/>
                </a:solidFill>
                <a:latin typeface="Times New Roman" panose="02020603050405020304"/>
                <a:ea typeface="StoneSerifStd-Medium"/>
              </a:rPr>
              <a:t> your changing voice, weight problems or </a:t>
            </a:r>
            <a:r>
              <a:rPr lang="en-US" altLang="zh-CN" sz="3200" b="1">
                <a:solidFill>
                  <a:srgbClr val="C00000"/>
                </a:solidFill>
                <a:latin typeface="Times New Roman" panose="02020603050405020304"/>
                <a:ea typeface="StoneSerifStd-Medium"/>
              </a:rPr>
              <a:t>spot</a:t>
            </a:r>
            <a:r>
              <a:rPr lang="en-US" altLang="zh-CN" sz="3200">
                <a:solidFill>
                  <a:srgbClr val="000000"/>
                </a:solidFill>
                <a:latin typeface="Times New Roman" panose="02020603050405020304"/>
                <a:ea typeface="StoneSerifStd-Medium"/>
              </a:rPr>
              <a:t>s. When it all gets too much, your parents are often the first </a:t>
            </a:r>
            <a:r>
              <a:rPr lang="en-US" altLang="zh-CN" sz="3200" b="1">
                <a:solidFill>
                  <a:srgbClr val="C00000"/>
                </a:solidFill>
                <a:latin typeface="Times New Roman" panose="02020603050405020304"/>
                <a:ea typeface="StoneSerifStd-Medium"/>
              </a:rPr>
              <a:t>target</a:t>
            </a:r>
            <a:r>
              <a:rPr lang="en-US" altLang="zh-CN" sz="3200">
                <a:solidFill>
                  <a:srgbClr val="000000"/>
                </a:solidFill>
                <a:latin typeface="Times New Roman" panose="02020603050405020304"/>
                <a:ea typeface="StoneSerifStd-Medium"/>
              </a:rPr>
              <a:t>s of your anger.</a:t>
            </a:r>
            <a:r>
              <a:rPr lang="en-US" altLang="zh-CN" sz="2800">
                <a:solidFill>
                  <a:srgbClr val="000000"/>
                </a:solidFill>
                <a:latin typeface="Times New Roman" panose="02020603050405020304"/>
                <a:ea typeface="StoneSerifStd-Medium"/>
              </a:rPr>
              <a:t> </a:t>
            </a:r>
            <a:endParaRPr lang="en-US" altLang="zh-CN" sz="2800">
              <a:solidFill>
                <a:srgbClr val="000000"/>
              </a:solidFill>
              <a:latin typeface="Times New Roman" panose="02020603050405020304"/>
              <a:ea typeface="StoneSerifStd-Medium"/>
            </a:endParaRPr>
          </a:p>
        </p:txBody>
      </p:sp>
      <p:sp>
        <p:nvSpPr>
          <p:cNvPr id="13" name="文本框 12"/>
          <p:cNvSpPr txBox="1"/>
          <p:nvPr/>
        </p:nvSpPr>
        <p:spPr>
          <a:xfrm>
            <a:off x="0" y="256540"/>
            <a:ext cx="1450340" cy="521970"/>
          </a:xfrm>
          <a:prstGeom prst="rect">
            <a:avLst/>
          </a:prstGeom>
          <a:solidFill>
            <a:schemeClr val="accent5">
              <a:lumMod val="60000"/>
              <a:lumOff val="40000"/>
            </a:schemeClr>
          </a:solidFill>
          <a:ln>
            <a:noFill/>
          </a:ln>
        </p:spPr>
        <p:txBody>
          <a:bodyPr wrap="square" rtlCol="0">
            <a:spAutoFit/>
          </a:bodyPr>
          <a:p>
            <a:pPr algn="ctr"/>
            <a:r>
              <a:rPr lang="en-US" altLang="zh-CN" sz="2800">
                <a:solidFill>
                  <a:schemeClr val="bg1"/>
                </a:solidFill>
                <a:latin typeface="Cambria" panose="02040503050406030204" charset="0"/>
                <a:cs typeface="Cambria" panose="02040503050406030204" charset="0"/>
              </a:rPr>
              <a:t>P</a:t>
            </a:r>
            <a:r>
              <a:rPr lang="en-US" altLang="zh-CN" sz="2800">
                <a:solidFill>
                  <a:schemeClr val="bg1"/>
                </a:solidFill>
                <a:latin typeface="Cambria" panose="02040503050406030204" charset="0"/>
                <a:cs typeface="Cambria" panose="02040503050406030204" charset="0"/>
              </a:rPr>
              <a:t>ara. 2</a:t>
            </a:r>
            <a:endParaRPr lang="en-US" altLang="zh-CN" sz="2800">
              <a:solidFill>
                <a:schemeClr val="bg1"/>
              </a:solidFill>
              <a:latin typeface="Cambria" panose="02040503050406030204" charset="0"/>
              <a:cs typeface="Cambria" panose="02040503050406030204" charset="0"/>
            </a:endParaRPr>
          </a:p>
        </p:txBody>
      </p:sp>
      <p:sp>
        <p:nvSpPr>
          <p:cNvPr id="3" name="文本框 2"/>
          <p:cNvSpPr txBox="1"/>
          <p:nvPr/>
        </p:nvSpPr>
        <p:spPr>
          <a:xfrm>
            <a:off x="6667500" y="578485"/>
            <a:ext cx="999490"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导致</a:t>
            </a:r>
            <a:endParaRPr lang="en-US" altLang="zh-CN" sz="2800" b="1">
              <a:solidFill>
                <a:schemeClr val="accent5">
                  <a:lumMod val="75000"/>
                </a:schemeClr>
              </a:solidFill>
              <a:latin typeface="宋体" panose="02010600030101010101" pitchFamily="2" charset="-122"/>
              <a:ea typeface="宋体" panose="02010600030101010101" pitchFamily="2" charset="-122"/>
            </a:endParaRPr>
          </a:p>
        </p:txBody>
      </p:sp>
      <p:sp>
        <p:nvSpPr>
          <p:cNvPr id="5" name="文本框 4"/>
          <p:cNvSpPr txBox="1"/>
          <p:nvPr/>
        </p:nvSpPr>
        <p:spPr>
          <a:xfrm>
            <a:off x="9695815" y="578485"/>
            <a:ext cx="2197735"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n.</a:t>
            </a:r>
            <a:r>
              <a:rPr lang="zh-CN" altLang="en-US" sz="2800" b="1">
                <a:solidFill>
                  <a:schemeClr val="accent5">
                    <a:lumMod val="75000"/>
                  </a:schemeClr>
                </a:solidFill>
                <a:latin typeface="宋体" panose="02010600030101010101" pitchFamily="2" charset="-122"/>
                <a:ea typeface="宋体" panose="02010600030101010101" pitchFamily="2" charset="-122"/>
              </a:rPr>
              <a:t>紧张关系</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6" name="文本框 5"/>
          <p:cNvSpPr txBox="1"/>
          <p:nvPr/>
        </p:nvSpPr>
        <p:spPr>
          <a:xfrm>
            <a:off x="2951480" y="1522730"/>
            <a:ext cx="2341880"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adj.</a:t>
            </a:r>
            <a:r>
              <a:rPr lang="zh-CN" altLang="en-US" sz="2800" b="1">
                <a:solidFill>
                  <a:schemeClr val="accent5">
                    <a:lumMod val="75000"/>
                  </a:schemeClr>
                </a:solidFill>
                <a:latin typeface="宋体" panose="02010600030101010101" pitchFamily="2" charset="-122"/>
                <a:ea typeface="宋体" panose="02010600030101010101" pitchFamily="2" charset="-122"/>
              </a:rPr>
              <a:t>焦虑的</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7" name="文本框 6"/>
          <p:cNvSpPr txBox="1"/>
          <p:nvPr/>
        </p:nvSpPr>
        <p:spPr>
          <a:xfrm>
            <a:off x="10323195" y="1522730"/>
            <a:ext cx="1367790"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n.</a:t>
            </a:r>
            <a:r>
              <a:rPr lang="zh-CN" altLang="en-US" sz="2800" b="1">
                <a:solidFill>
                  <a:schemeClr val="accent5">
                    <a:lumMod val="75000"/>
                  </a:schemeClr>
                </a:solidFill>
                <a:latin typeface="宋体" panose="02010600030101010101" pitchFamily="2" charset="-122"/>
                <a:ea typeface="宋体" panose="02010600030101010101" pitchFamily="2" charset="-122"/>
              </a:rPr>
              <a:t>速度</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8" name="文本框 7"/>
          <p:cNvSpPr txBox="1"/>
          <p:nvPr/>
        </p:nvSpPr>
        <p:spPr>
          <a:xfrm>
            <a:off x="4358640" y="2477135"/>
            <a:ext cx="114300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长高</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9" name="文本框 8"/>
          <p:cNvSpPr txBox="1"/>
          <p:nvPr/>
        </p:nvSpPr>
        <p:spPr>
          <a:xfrm>
            <a:off x="7926705" y="2477135"/>
            <a:ext cx="144843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被落下</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10" name="文本框 9"/>
          <p:cNvSpPr txBox="1"/>
          <p:nvPr/>
        </p:nvSpPr>
        <p:spPr>
          <a:xfrm>
            <a:off x="9695815" y="2466975"/>
            <a:ext cx="190182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远远落后</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11" name="文本框 10"/>
          <p:cNvSpPr txBox="1"/>
          <p:nvPr/>
        </p:nvSpPr>
        <p:spPr>
          <a:xfrm>
            <a:off x="2882900" y="3451860"/>
            <a:ext cx="241046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担心，忧虑</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12" name="文本框 11"/>
          <p:cNvSpPr txBox="1"/>
          <p:nvPr/>
        </p:nvSpPr>
        <p:spPr>
          <a:xfrm>
            <a:off x="1379855" y="4428490"/>
            <a:ext cx="1433195"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n.</a:t>
            </a:r>
            <a:r>
              <a:rPr lang="zh-CN" altLang="en-US" sz="2800" b="1">
                <a:solidFill>
                  <a:schemeClr val="accent5">
                    <a:lumMod val="75000"/>
                  </a:schemeClr>
                </a:solidFill>
                <a:latin typeface="宋体" panose="02010600030101010101" pitchFamily="2" charset="-122"/>
                <a:ea typeface="宋体" panose="02010600030101010101" pitchFamily="2" charset="-122"/>
              </a:rPr>
              <a:t>粉刺</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14" name="文本框 13"/>
          <p:cNvSpPr txBox="1"/>
          <p:nvPr/>
        </p:nvSpPr>
        <p:spPr>
          <a:xfrm>
            <a:off x="1705610" y="5441950"/>
            <a:ext cx="145478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n.目标</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左中括号 14"/>
          <p:cNvSpPr/>
          <p:nvPr/>
        </p:nvSpPr>
        <p:spPr>
          <a:xfrm>
            <a:off x="2601595" y="4879975"/>
            <a:ext cx="211455" cy="482600"/>
          </a:xfrm>
          <a:prstGeom prst="leftBracket">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16" name="右中括号 15"/>
          <p:cNvSpPr/>
          <p:nvPr/>
        </p:nvSpPr>
        <p:spPr>
          <a:xfrm>
            <a:off x="6616065" y="4899660"/>
            <a:ext cx="182880" cy="462915"/>
          </a:xfrm>
          <a:prstGeom prst="rightBracket">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21" name="Shape 279"/>
          <p:cNvSpPr/>
          <p:nvPr/>
        </p:nvSpPr>
        <p:spPr>
          <a:xfrm>
            <a:off x="4302760" y="4404360"/>
            <a:ext cx="3794125" cy="475615"/>
          </a:xfrm>
          <a:prstGeom prst="rect">
            <a:avLst/>
          </a:prstGeom>
          <a:solidFill>
            <a:srgbClr val="8064A2"/>
          </a:solidFill>
          <a:ln w="12700">
            <a:miter lim="400000"/>
          </a:ln>
        </p:spPr>
        <p:txBody>
          <a:bodyPr wrap="none" lIns="45718" tIns="45718" rIns="45718" bIns="45718" anchor="ctr" anchorCtr="0">
            <a:noAutofit/>
          </a:bodyPr>
          <a:lstStyle>
            <a:lvl1pPr algn="ctr">
              <a:defRPr sz="3000">
                <a:solidFill>
                  <a:srgbClr val="FFFFFF"/>
                </a:solidFill>
                <a:latin typeface="+mj-lt"/>
                <a:ea typeface="+mj-ea"/>
                <a:cs typeface="+mj-cs"/>
                <a:sym typeface="Calibri" panose="020F0502020204030204"/>
              </a:defRPr>
            </a:lvl1pPr>
          </a:lstStyle>
          <a:p>
            <a:pPr algn="ctr">
              <a:buClrTx/>
              <a:buSzTx/>
              <a:buFontTx/>
            </a:pPr>
            <a:r>
              <a:rPr lang="en-US" sz="2800" b="1">
                <a:latin typeface="宋体" panose="02010600030101010101" pitchFamily="2" charset="-122"/>
                <a:ea typeface="宋体" panose="02010600030101010101" pitchFamily="2" charset="-122"/>
                <a:cs typeface="Calibri" panose="020F0502020204030204" charset="0"/>
              </a:rPr>
              <a:t>when</a:t>
            </a:r>
            <a:r>
              <a:rPr lang="zh-CN" altLang="en-US" sz="2800" b="1">
                <a:latin typeface="宋体" panose="02010600030101010101" pitchFamily="2" charset="-122"/>
                <a:ea typeface="宋体" panose="02010600030101010101" pitchFamily="2" charset="-122"/>
                <a:cs typeface="Calibri" panose="020F0502020204030204" charset="0"/>
              </a:rPr>
              <a:t>引导的</a:t>
            </a:r>
            <a:r>
              <a:rPr lang="zh-CN" altLang="en-US" sz="2800" b="1">
                <a:latin typeface="宋体" panose="02010600030101010101" pitchFamily="2" charset="-122"/>
                <a:ea typeface="宋体" panose="02010600030101010101" pitchFamily="2" charset="-122"/>
                <a:cs typeface="Calibri" panose="020F0502020204030204" charset="0"/>
              </a:rPr>
              <a:t>时间状语从句</a:t>
            </a:r>
            <a:endParaRPr lang="zh-CN" altLang="en-US" sz="2800" b="1">
              <a:latin typeface="宋体" panose="02010600030101010101" pitchFamily="2" charset="-122"/>
              <a:ea typeface="宋体" panose="02010600030101010101" pitchFamily="2" charset="-122"/>
              <a:cs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down)">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4" grpId="0"/>
      <p:bldP spid="3" grpId="1"/>
      <p:bldP spid="5" grpId="1"/>
      <p:bldP spid="6" grpId="1"/>
      <p:bldP spid="7" grpId="1"/>
      <p:bldP spid="8" grpId="1"/>
      <p:bldP spid="9" grpId="1"/>
      <p:bldP spid="10" grpId="1"/>
      <p:bldP spid="11" grpId="1"/>
      <p:bldP spid="12" grpId="1"/>
      <p:bldP spid="14" grpId="1"/>
      <p:bldP spid="15" grpId="0" bldLvl="0" animBg="1"/>
      <p:bldP spid="16" grpId="0" bldLvl="0" animBg="1"/>
      <p:bldP spid="15" grpId="1" animBg="1"/>
      <p:bldP spid="16" grpId="1" animBg="1"/>
      <p:bldP spid="21" grpId="0" bldLvl="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979805" y="381635"/>
            <a:ext cx="7379970" cy="119888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3. tension </a:t>
            </a:r>
            <a:r>
              <a:rPr lang="zh-CN" altLang="en-US" sz="3600">
                <a:uFillTx/>
                <a:latin typeface="Times New Roman" panose="02020603050405020304" charset="0"/>
                <a:ea typeface="方正楷体_GB2312" panose="02000000000000000000" charset="-122"/>
                <a:sym typeface="+mn-ea"/>
              </a:rPr>
              <a:t>n.</a:t>
            </a:r>
            <a:r>
              <a:rPr lang="zh-CN" altLang="en-US" sz="3600" b="1">
                <a:solidFill>
                  <a:srgbClr val="0070C0"/>
                </a:solidFill>
                <a:uFillTx/>
                <a:latin typeface="Times New Roman" panose="02020603050405020304" charset="0"/>
                <a:ea typeface="方正楷体_GB2312" panose="02000000000000000000" charset="-122"/>
                <a:sym typeface="+mn-ea"/>
              </a:rPr>
              <a:t>紧张关系；紧张；拉伸</a:t>
            </a:r>
            <a:endParaRPr lang="zh-CN" altLang="en-US" sz="3600">
              <a:solidFill>
                <a:schemeClr val="tx1"/>
              </a:solidFill>
              <a:uFillTx/>
              <a:latin typeface="Times New Roman" panose="02020603050405020304" charset="0"/>
              <a:ea typeface="方正楷体_GB2312" panose="02000000000000000000" charset="-122"/>
            </a:endParaRPr>
          </a:p>
          <a:p>
            <a:pPr lvl="0" algn="l">
              <a:buClrTx/>
              <a:buSzTx/>
              <a:buFontTx/>
            </a:pPr>
            <a:endParaRPr lang="en-US" altLang="zh-CN" sz="3600" b="1">
              <a:solidFill>
                <a:srgbClr val="C00000"/>
              </a:solidFill>
              <a:latin typeface="Times New Roman" panose="02020603050405020304" charset="0"/>
              <a:cs typeface="Times New Roman" panose="02020603050405020304" charset="0"/>
              <a:sym typeface="+mn-ea"/>
            </a:endParaRPr>
          </a:p>
        </p:txBody>
      </p:sp>
      <p:sp>
        <p:nvSpPr>
          <p:cNvPr id="2" name="文本框 1"/>
          <p:cNvSpPr txBox="1"/>
          <p:nvPr/>
        </p:nvSpPr>
        <p:spPr>
          <a:xfrm>
            <a:off x="687070" y="1155700"/>
            <a:ext cx="11224895" cy="5175250"/>
          </a:xfrm>
          <a:prstGeom prst="rect">
            <a:avLst/>
          </a:prstGeom>
          <a:noFill/>
        </p:spPr>
        <p:txBody>
          <a:bodyPr wrap="square" rtlCol="0">
            <a:spAutoFit/>
          </a:bodyPr>
          <a:p>
            <a:r>
              <a:rPr lang="zh-CN" altLang="en-US" sz="2800">
                <a:solidFill>
                  <a:schemeClr val="tx1"/>
                </a:solidFill>
                <a:uFillTx/>
                <a:latin typeface="Times New Roman" panose="02020603050405020304" charset="0"/>
                <a:ea typeface="方正楷体_GB2312" panose="02000000000000000000" charset="-122"/>
              </a:rPr>
              <a:t>①</a:t>
            </a:r>
            <a:r>
              <a:rPr lang="zh-CN" altLang="en-US" sz="2800">
                <a:solidFill>
                  <a:schemeClr val="tx1"/>
                </a:solidFill>
                <a:uFillTx/>
                <a:latin typeface="方正楷体_GB2312" panose="02000000000000000000" charset="-122"/>
                <a:ea typeface="方正楷体_GB2312" panose="02000000000000000000" charset="-122"/>
              </a:rPr>
              <a:t>人与人或国与国之间的紧张关系（可数名词）：</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rgbClr val="7030A0"/>
                </a:solidFill>
                <a:uFillTx/>
                <a:latin typeface="Times New Roman" panose="02020603050405020304" charset="0"/>
                <a:ea typeface="方正楷体_GB2312" panose="02000000000000000000" charset="-122"/>
              </a:rPr>
              <a:t>international</a:t>
            </a:r>
            <a:r>
              <a:rPr lang="zh-CN" altLang="en-US" sz="2800">
                <a:solidFill>
                  <a:schemeClr val="tx1"/>
                </a:solidFill>
                <a:uFillTx/>
                <a:latin typeface="Times New Roman" panose="02020603050405020304" charset="0"/>
                <a:ea typeface="方正楷体_GB2312" panose="02000000000000000000" charset="-122"/>
              </a:rPr>
              <a:t> tensions</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rgbClr val="7030A0"/>
                </a:solidFill>
                <a:uFillTx/>
                <a:latin typeface="Times New Roman" panose="02020603050405020304" charset="0"/>
                <a:ea typeface="方正楷体_GB2312" panose="02000000000000000000" charset="-122"/>
              </a:rPr>
              <a:t>国际上的</a:t>
            </a:r>
            <a:r>
              <a:rPr lang="zh-CN" altLang="en-US" sz="2800">
                <a:solidFill>
                  <a:schemeClr val="tx1"/>
                </a:solidFill>
                <a:uFillTx/>
                <a:latin typeface="Times New Roman" panose="02020603050405020304" charset="0"/>
                <a:ea typeface="方正楷体_GB2312" panose="02000000000000000000" charset="-122"/>
              </a:rPr>
              <a:t>紧张局势;</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rgbClr val="7030A0"/>
                </a:solidFill>
                <a:uFillTx/>
                <a:latin typeface="Times New Roman" panose="02020603050405020304" charset="0"/>
                <a:ea typeface="方正楷体_GB2312" panose="02000000000000000000" charset="-122"/>
              </a:rPr>
              <a:t>political</a:t>
            </a:r>
            <a:r>
              <a:rPr lang="zh-CN" altLang="en-US" sz="2800">
                <a:solidFill>
                  <a:schemeClr val="tx1"/>
                </a:solidFill>
                <a:uFillTx/>
                <a:latin typeface="Times New Roman" panose="02020603050405020304" charset="0"/>
                <a:ea typeface="方正楷体_GB2312" panose="02000000000000000000" charset="-122"/>
              </a:rPr>
              <a:t> tensions</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rgbClr val="7030A0"/>
                </a:solidFill>
                <a:uFillTx/>
                <a:latin typeface="Times New Roman" panose="02020603050405020304" charset="0"/>
                <a:ea typeface="方正楷体_GB2312" panose="02000000000000000000" charset="-122"/>
              </a:rPr>
              <a:t>政治上的</a:t>
            </a:r>
            <a:r>
              <a:rPr lang="zh-CN" altLang="en-US" sz="2800">
                <a:solidFill>
                  <a:schemeClr val="tx1"/>
                </a:solidFill>
                <a:uFillTx/>
                <a:latin typeface="Times New Roman" panose="02020603050405020304" charset="0"/>
                <a:ea typeface="方正楷体_GB2312" panose="02000000000000000000" charset="-122"/>
              </a:rPr>
              <a:t>紧张状况</a:t>
            </a:r>
            <a:endParaRPr lang="zh-CN" altLang="en-US" sz="2800">
              <a:solidFill>
                <a:schemeClr val="tx1"/>
              </a:solidFill>
              <a:uFillTx/>
              <a:latin typeface="Times New Roman" panose="02020603050405020304" charset="0"/>
              <a:ea typeface="方正楷体_GB2312" panose="02000000000000000000" charset="-122"/>
            </a:endParaRPr>
          </a:p>
          <a:p>
            <a:pPr>
              <a:lnSpc>
                <a:spcPct val="30000"/>
              </a:lnSpc>
            </a:pP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②情绪上的紧张，绳子、肌肉等的拉伸、绷紧（不可数名词）：</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rgbClr val="7030A0"/>
                </a:solidFill>
                <a:uFillTx/>
                <a:latin typeface="Times New Roman" panose="02020603050405020304" charset="0"/>
                <a:ea typeface="方正楷体_GB2312" panose="02000000000000000000" charset="-122"/>
              </a:rPr>
              <a:t>nervous</a:t>
            </a:r>
            <a:r>
              <a:rPr lang="zh-CN" altLang="en-US" sz="2800">
                <a:solidFill>
                  <a:schemeClr val="tx1"/>
                </a:solidFill>
                <a:uFillTx/>
                <a:latin typeface="Times New Roman" panose="02020603050405020304" charset="0"/>
                <a:ea typeface="方正楷体_GB2312" panose="02000000000000000000" charset="-122"/>
              </a:rPr>
              <a:t> tension</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rgbClr val="7030A0"/>
                </a:solidFill>
                <a:uFillTx/>
                <a:latin typeface="Times New Roman" panose="02020603050405020304" charset="0"/>
                <a:ea typeface="方正楷体_GB2312" panose="02000000000000000000" charset="-122"/>
              </a:rPr>
              <a:t>神经</a:t>
            </a:r>
            <a:r>
              <a:rPr lang="zh-CN" altLang="en-US" sz="2800">
                <a:solidFill>
                  <a:schemeClr val="tx1"/>
                </a:solidFill>
                <a:uFillTx/>
                <a:latin typeface="Times New Roman" panose="02020603050405020304" charset="0"/>
                <a:ea typeface="方正楷体_GB2312" panose="02000000000000000000" charset="-122"/>
              </a:rPr>
              <a:t>紧张; </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rgbClr val="7030A0"/>
                </a:solidFill>
                <a:uFillTx/>
                <a:latin typeface="Times New Roman" panose="02020603050405020304" charset="0"/>
                <a:ea typeface="方正楷体_GB2312" panose="02000000000000000000" charset="-122"/>
              </a:rPr>
              <a:t>ease/reduce </a:t>
            </a:r>
            <a:r>
              <a:rPr lang="zh-CN" altLang="en-US" sz="2800">
                <a:solidFill>
                  <a:schemeClr val="tx1"/>
                </a:solidFill>
                <a:uFillTx/>
                <a:latin typeface="Times New Roman" panose="02020603050405020304" charset="0"/>
                <a:ea typeface="方正楷体_GB2312" panose="02000000000000000000" charset="-122"/>
              </a:rPr>
              <a:t>tension</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rgbClr val="7030A0"/>
                </a:solidFill>
                <a:uFillTx/>
                <a:latin typeface="Times New Roman" panose="02020603050405020304" charset="0"/>
                <a:ea typeface="方正楷体_GB2312" panose="02000000000000000000" charset="-122"/>
              </a:rPr>
              <a:t>缓和</a:t>
            </a:r>
            <a:r>
              <a:rPr lang="zh-CN" altLang="en-US" sz="2800">
                <a:solidFill>
                  <a:schemeClr val="tx1"/>
                </a:solidFill>
                <a:uFillTx/>
                <a:latin typeface="Times New Roman" panose="02020603050405020304" charset="0"/>
                <a:ea typeface="方正楷体_GB2312" panose="02000000000000000000" charset="-122"/>
              </a:rPr>
              <a:t>紧张情绪; </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rgbClr val="7030A0"/>
                </a:solidFill>
                <a:uFillTx/>
                <a:latin typeface="Times New Roman" panose="02020603050405020304" charset="0"/>
                <a:ea typeface="方正楷体_GB2312" panose="02000000000000000000" charset="-122"/>
              </a:rPr>
              <a:t>muscle</a:t>
            </a:r>
            <a:r>
              <a:rPr lang="zh-CN" altLang="en-US" sz="2800">
                <a:solidFill>
                  <a:schemeClr val="tx1"/>
                </a:solidFill>
                <a:uFillTx/>
                <a:latin typeface="Times New Roman" panose="02020603050405020304" charset="0"/>
                <a:ea typeface="方正楷体_GB2312" panose="02000000000000000000" charset="-122"/>
              </a:rPr>
              <a:t> tension</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rgbClr val="7030A0"/>
                </a:solidFill>
                <a:uFillTx/>
                <a:latin typeface="Times New Roman" panose="02020603050405020304" charset="0"/>
                <a:ea typeface="方正楷体_GB2312" panose="02000000000000000000" charset="-122"/>
              </a:rPr>
              <a:t>肌肉</a:t>
            </a:r>
            <a:r>
              <a:rPr lang="zh-CN" altLang="en-US" sz="2800">
                <a:solidFill>
                  <a:schemeClr val="tx1"/>
                </a:solidFill>
                <a:uFillTx/>
                <a:latin typeface="Times New Roman" panose="02020603050405020304" charset="0"/>
                <a:ea typeface="方正楷体_GB2312" panose="02000000000000000000" charset="-122"/>
              </a:rPr>
              <a:t>紧张</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He changed the topic in order to ease the tension in the conversation.</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他改变了话题,以缓和谈话中的紧张气氛。</a:t>
            </a:r>
            <a:endParaRPr lang="zh-CN" altLang="en-US" sz="2800">
              <a:solidFill>
                <a:schemeClr val="tx1"/>
              </a:solidFill>
              <a:uFillTx/>
              <a:latin typeface="Times New Roman" panose="02020603050405020304" charset="0"/>
              <a:ea typeface="方正楷体_GB2312" panose="02000000000000000000" charset="-122"/>
            </a:endParaRPr>
          </a:p>
          <a:p>
            <a:pPr>
              <a:lnSpc>
                <a:spcPct val="50000"/>
              </a:lnSpc>
            </a:pP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【派生词】</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tense adj.紧张的；绷紧的 tensely adv. 紧张地；绷紧地</a:t>
            </a:r>
            <a:endParaRPr lang="zh-CN" altLang="en-US" sz="2800">
              <a:solidFill>
                <a:schemeClr val="tx1"/>
              </a:solidFill>
              <a:uFillTx/>
              <a:latin typeface="Times New Roman" panose="02020603050405020304" charset="0"/>
              <a:ea typeface="方正楷体_GB2312" panose="02000000000000000000" charset="-122"/>
            </a:endParaRPr>
          </a:p>
        </p:txBody>
      </p:sp>
      <p:sp>
        <p:nvSpPr>
          <p:cNvPr id="10" name="矩形 9"/>
          <p:cNvSpPr/>
          <p:nvPr/>
        </p:nvSpPr>
        <p:spPr>
          <a:xfrm>
            <a:off x="3876040" y="1625600"/>
            <a:ext cx="303911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687070" y="2096135"/>
            <a:ext cx="252666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24835" y="3061335"/>
            <a:ext cx="167894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800100" y="3481070"/>
            <a:ext cx="276923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800100" y="3935095"/>
            <a:ext cx="215455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800100" y="4389120"/>
            <a:ext cx="9787890"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P spid="5" grpId="0" bldLvl="0" animBg="1"/>
      <p:bldP spid="5" grpId="1" animBg="1"/>
      <p:bldP spid="6" grpId="0" bldLvl="0" animBg="1"/>
      <p:bldP spid="6" grpId="1" animBg="1"/>
      <p:bldP spid="7" grpId="0" bldLvl="0" animBg="1"/>
      <p:bldP spid="7" grpId="1" animBg="1"/>
      <p:bldP spid="8" grpId="0" bldLvl="0" animBg="1"/>
      <p:bldP spid="8" grpId="1" animBg="1"/>
      <p:bldP spid="9" grpId="0" bldLvl="0" animBg="1"/>
      <p:bldP spid="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476250" y="510540"/>
            <a:ext cx="1103376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4. anxious </a:t>
            </a:r>
            <a:r>
              <a:rPr lang="zh-CN" altLang="en-US" sz="3600">
                <a:uFillTx/>
                <a:latin typeface="Times New Roman" panose="02020603050405020304" charset="0"/>
                <a:ea typeface="方正楷体_GB2312" panose="02000000000000000000" charset="-122"/>
                <a:sym typeface="+mn-ea"/>
              </a:rPr>
              <a:t>adj.</a:t>
            </a:r>
            <a:r>
              <a:rPr lang="zh-CN" altLang="en-US" sz="3600" b="1">
                <a:solidFill>
                  <a:srgbClr val="0070C0"/>
                </a:solidFill>
                <a:uFillTx/>
                <a:latin typeface="Times New Roman" panose="02020603050405020304" charset="0"/>
                <a:ea typeface="方正楷体_GB2312" panose="02000000000000000000" charset="-122"/>
                <a:sym typeface="+mn-ea"/>
              </a:rPr>
              <a:t>忧虑的，担心的；令人焦虑的；渴望的</a:t>
            </a:r>
            <a:endParaRPr lang="zh-CN" altLang="en-US" sz="3600" b="1">
              <a:solidFill>
                <a:srgbClr val="0070C0"/>
              </a:solidFill>
              <a:uFillTx/>
              <a:latin typeface="Times New Roman" panose="02020603050405020304" charset="0"/>
              <a:ea typeface="方正楷体_GB2312" panose="02000000000000000000" charset="-122"/>
              <a:cs typeface="Times New Roman" panose="02020603050405020304" charset="0"/>
              <a:sym typeface="+mn-ea"/>
            </a:endParaRPr>
          </a:p>
        </p:txBody>
      </p:sp>
      <p:sp>
        <p:nvSpPr>
          <p:cNvPr id="2" name="文本框 1"/>
          <p:cNvSpPr txBox="1"/>
          <p:nvPr/>
        </p:nvSpPr>
        <p:spPr>
          <a:xfrm>
            <a:off x="367030" y="1350010"/>
            <a:ext cx="11341735" cy="4831080"/>
          </a:xfrm>
          <a:prstGeom prst="rect">
            <a:avLst/>
          </a:prstGeom>
          <a:noFill/>
        </p:spPr>
        <p:txBody>
          <a:bodyPr wrap="square" rtlCol="0">
            <a:spAutoFit/>
          </a:bodyPr>
          <a:p>
            <a:r>
              <a:rPr lang="zh-CN" altLang="en-US" sz="2800">
                <a:solidFill>
                  <a:schemeClr val="tx1"/>
                </a:solidFill>
                <a:uFillTx/>
                <a:latin typeface="Times New Roman" panose="02020603050405020304" charset="0"/>
                <a:ea typeface="方正楷体_GB2312" panose="02000000000000000000" charset="-122"/>
              </a:rPr>
              <a:t>be anxious </a:t>
            </a:r>
            <a:r>
              <a:rPr lang="zh-CN" altLang="en-US" sz="2800">
                <a:solidFill>
                  <a:srgbClr val="C00000"/>
                </a:solidFill>
                <a:uFillTx/>
                <a:latin typeface="Times New Roman" panose="02020603050405020304" charset="0"/>
                <a:ea typeface="方正楷体_GB2312" panose="02000000000000000000" charset="-122"/>
              </a:rPr>
              <a:t>about</a:t>
            </a:r>
            <a:r>
              <a:rPr lang="zh-CN" altLang="en-US" sz="2800">
                <a:solidFill>
                  <a:schemeClr val="tx1"/>
                </a:solidFill>
                <a:uFillTx/>
                <a:latin typeface="Times New Roman" panose="02020603050405020304" charset="0"/>
                <a:ea typeface="方正楷体_GB2312" panose="02000000000000000000" charset="-122"/>
              </a:rPr>
              <a:t> sth. 对某事担心；</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be anxious </a:t>
            </a:r>
            <a:r>
              <a:rPr lang="zh-CN" altLang="en-US" sz="2800">
                <a:solidFill>
                  <a:srgbClr val="C00000"/>
                </a:solidFill>
                <a:uFillTx/>
                <a:latin typeface="Times New Roman" panose="02020603050405020304" charset="0"/>
                <a:ea typeface="方正楷体_GB2312" panose="02000000000000000000" charset="-122"/>
              </a:rPr>
              <a:t>for</a:t>
            </a:r>
            <a:r>
              <a:rPr lang="zh-CN" altLang="en-US" sz="2800">
                <a:solidFill>
                  <a:schemeClr val="tx1"/>
                </a:solidFill>
                <a:uFillTx/>
                <a:latin typeface="Times New Roman" panose="02020603050405020304" charset="0"/>
                <a:ea typeface="方正楷体_GB2312" panose="02000000000000000000" charset="-122"/>
              </a:rPr>
              <a:t> sb.为某人担心</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He was anxious about the safety of his children.</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他担心孩子们的安全。</a:t>
            </a:r>
            <a:endParaRPr lang="zh-CN" altLang="en-US" sz="2800">
              <a:solidFill>
                <a:schemeClr val="tx1"/>
              </a:solidFill>
              <a:uFillTx/>
              <a:latin typeface="Times New Roman" panose="02020603050405020304" charset="0"/>
              <a:ea typeface="方正楷体_GB2312" panose="02000000000000000000" charset="-122"/>
            </a:endParaRPr>
          </a:p>
          <a:p>
            <a:pPr>
              <a:lnSpc>
                <a:spcPct val="50000"/>
              </a:lnSpc>
            </a:pP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【拓展】表示</a:t>
            </a:r>
            <a:r>
              <a:rPr lang="zh-CN" altLang="en-US" sz="2800">
                <a:uFillTx/>
                <a:latin typeface="Times New Roman" panose="02020603050405020304" charset="0"/>
                <a:ea typeface="方正楷体_GB2312" panose="02000000000000000000" charset="-122"/>
                <a:sym typeface="+mn-ea"/>
              </a:rPr>
              <a:t>“</a:t>
            </a:r>
            <a:r>
              <a:rPr lang="zh-CN" altLang="en-US" sz="2800">
                <a:solidFill>
                  <a:schemeClr val="tx1"/>
                </a:solidFill>
                <a:uFillTx/>
                <a:latin typeface="Times New Roman" panose="02020603050405020304" charset="0"/>
                <a:ea typeface="方正楷体_GB2312" panose="02000000000000000000" charset="-122"/>
              </a:rPr>
              <a:t>令人焦虑的，渴望的</a:t>
            </a:r>
            <a:r>
              <a:rPr lang="zh-CN" altLang="en-US" sz="2800">
                <a:uFillTx/>
                <a:latin typeface="Times New Roman" panose="02020603050405020304" charset="0"/>
                <a:ea typeface="方正楷体_GB2312" panose="02000000000000000000" charset="-122"/>
                <a:sym typeface="+mn-ea"/>
              </a:rPr>
              <a:t>”</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an anxious moment 一个令人焦虑的时刻；</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be anxious to do sth.</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chemeClr val="tx1"/>
                </a:solidFill>
                <a:uFillTx/>
                <a:latin typeface="Times New Roman" panose="02020603050405020304" charset="0"/>
                <a:ea typeface="方正楷体_GB2312" panose="02000000000000000000" charset="-122"/>
              </a:rPr>
              <a:t>渴望做某事；be anxious for sth.</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chemeClr val="tx1"/>
                </a:solidFill>
                <a:uFillTx/>
                <a:latin typeface="Times New Roman" panose="02020603050405020304" charset="0"/>
                <a:ea typeface="方正楷体_GB2312" panose="02000000000000000000" charset="-122"/>
              </a:rPr>
              <a:t>渴望得到某物</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She was anxious for her parents' understanding.她渴望得到父母的理解。</a:t>
            </a:r>
            <a:endParaRPr lang="zh-CN" altLang="en-US" sz="2800">
              <a:solidFill>
                <a:schemeClr val="tx1"/>
              </a:solidFill>
              <a:uFillTx/>
              <a:latin typeface="Times New Roman" panose="02020603050405020304" charset="0"/>
              <a:ea typeface="方正楷体_GB2312" panose="02000000000000000000" charset="-122"/>
            </a:endParaRPr>
          </a:p>
          <a:p>
            <a:pPr>
              <a:lnSpc>
                <a:spcPct val="50000"/>
              </a:lnSpc>
            </a:pP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【派生词】</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anxiously adv.焦急地；anxiety n.焦虑，担心；渴望</a:t>
            </a:r>
            <a:endParaRPr lang="zh-CN" altLang="en-US" sz="2800">
              <a:solidFill>
                <a:schemeClr val="tx1"/>
              </a:solidFill>
              <a:uFillTx/>
              <a:latin typeface="Times New Roman" panose="02020603050405020304" charset="0"/>
              <a:ea typeface="方正楷体_GB2312" panose="02000000000000000000" charset="-122"/>
            </a:endParaRPr>
          </a:p>
        </p:txBody>
      </p:sp>
      <p:sp>
        <p:nvSpPr>
          <p:cNvPr id="10" name="矩形 9"/>
          <p:cNvSpPr/>
          <p:nvPr/>
        </p:nvSpPr>
        <p:spPr>
          <a:xfrm>
            <a:off x="3539490" y="1398270"/>
            <a:ext cx="210947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414655" y="1891665"/>
            <a:ext cx="249809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367030" y="2303780"/>
            <a:ext cx="6912610"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414655" y="3792855"/>
            <a:ext cx="278828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476250" y="4160520"/>
            <a:ext cx="289115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5513705" y="4160520"/>
            <a:ext cx="270192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287020" y="4608830"/>
            <a:ext cx="6912610"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414655" y="5694045"/>
            <a:ext cx="147320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3863975" y="5694045"/>
            <a:ext cx="119507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Picture 2" descr="E:\维词课堂\编写\B2M1\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15630" y="1398270"/>
            <a:ext cx="2729230" cy="2046605"/>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0" nodeType="clickEffect">
                                  <p:stCondLst>
                                    <p:cond delay="0"/>
                                  </p:stCondLst>
                                  <p:childTnLst>
                                    <p:animEffect transition="out" filter="wipe(down)">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0" nodeType="clickEffect">
                                  <p:stCondLst>
                                    <p:cond delay="0"/>
                                  </p:stCondLst>
                                  <p:childTnLst>
                                    <p:animEffect transition="out" filter="wipe(down)">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P spid="5" grpId="0" bldLvl="0" animBg="1"/>
      <p:bldP spid="5" grpId="1" animBg="1"/>
      <p:bldP spid="9" grpId="0" bldLvl="0" animBg="1"/>
      <p:bldP spid="9" grpId="1" animBg="1"/>
      <p:bldP spid="6" grpId="0" bldLvl="0" animBg="1"/>
      <p:bldP spid="6" grpId="1" animBg="1"/>
      <p:bldP spid="7" grpId="0" bldLvl="0" animBg="1"/>
      <p:bldP spid="7" grpId="1" animBg="1"/>
      <p:bldP spid="8" grpId="0" bldLvl="0" animBg="1"/>
      <p:bldP spid="8" grpId="1" animBg="1"/>
      <p:bldP spid="11" grpId="0" bldLvl="0" animBg="1"/>
      <p:bldP spid="11" grpId="1" animBg="1"/>
      <p:bldP spid="12" grpId="0" bldLvl="0" animBg="1"/>
      <p:bldP spid="12" grpId="1" animBg="1"/>
      <p:bldP spid="13" grpId="0" bldLvl="0" animBg="1"/>
      <p:bldP spid="1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1271905" y="667385"/>
            <a:ext cx="446849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5. rate</a:t>
            </a:r>
            <a:endParaRPr lang="en-US" altLang="zh-CN" sz="3600" b="1">
              <a:solidFill>
                <a:srgbClr val="C00000"/>
              </a:solidFill>
              <a:latin typeface="Times New Roman" panose="02020603050405020304" charset="0"/>
              <a:cs typeface="Times New Roman" panose="02020603050405020304" charset="0"/>
              <a:sym typeface="+mn-ea"/>
            </a:endParaRPr>
          </a:p>
        </p:txBody>
      </p:sp>
      <p:sp>
        <p:nvSpPr>
          <p:cNvPr id="2" name="文本框 1"/>
          <p:cNvSpPr txBox="1"/>
          <p:nvPr/>
        </p:nvSpPr>
        <p:spPr>
          <a:xfrm>
            <a:off x="942975" y="1383030"/>
            <a:ext cx="9513570" cy="583565"/>
          </a:xfrm>
          <a:prstGeom prst="rect">
            <a:avLst/>
          </a:prstGeom>
          <a:noFill/>
        </p:spPr>
        <p:txBody>
          <a:bodyPr wrap="square" rtlCol="0">
            <a:spAutoFit/>
          </a:bodyPr>
          <a:p>
            <a:r>
              <a:rPr lang="en-US" altLang="zh-CN" sz="3200" b="1">
                <a:solidFill>
                  <a:schemeClr val="tx1"/>
                </a:solidFill>
                <a:latin typeface="Times New Roman" panose="02020603050405020304" charset="0"/>
                <a:sym typeface="+mn-ea"/>
              </a:rPr>
              <a:t>a measurement of the speed at which sth happens</a:t>
            </a:r>
            <a:r>
              <a:rPr lang="en-US" altLang="zh-CN" b="1">
                <a:solidFill>
                  <a:schemeClr val="tx1"/>
                </a:solidFill>
                <a:latin typeface="Times New Roman" panose="02020603050405020304" charset="0"/>
                <a:sym typeface="+mn-ea"/>
              </a:rPr>
              <a:t> </a:t>
            </a:r>
            <a:endParaRPr lang="en-US" altLang="zh-CN" b="1">
              <a:solidFill>
                <a:schemeClr val="tx1"/>
              </a:solidFill>
              <a:latin typeface="Times New Roman" panose="02020603050405020304" charset="0"/>
              <a:sym typeface="+mn-ea"/>
            </a:endParaRPr>
          </a:p>
        </p:txBody>
      </p:sp>
      <p:sp>
        <p:nvSpPr>
          <p:cNvPr id="35849" name="文本框 35848"/>
          <p:cNvSpPr txBox="1">
            <a:spLocks noChangeArrowheads="1"/>
          </p:cNvSpPr>
          <p:nvPr/>
        </p:nvSpPr>
        <p:spPr bwMode="auto">
          <a:xfrm>
            <a:off x="2212825" y="3962679"/>
            <a:ext cx="1322705" cy="583565"/>
          </a:xfrm>
          <a:prstGeom prst="rect">
            <a:avLst/>
          </a:prstGeom>
          <a:noFill/>
          <a:ln w="9525">
            <a:noFill/>
            <a:miter lim="800000"/>
          </a:ln>
        </p:spPr>
        <p:txBody>
          <a:bodyPr wrap="none">
            <a:spAutoFit/>
          </a:bodyPr>
          <a:p>
            <a:r>
              <a:rPr lang="en-US" altLang="zh-CN" sz="3200" b="1">
                <a:latin typeface="Times New Roman" panose="02020603050405020304" charset="0"/>
              </a:rPr>
              <a:t>at a(n)</a:t>
            </a:r>
            <a:endParaRPr lang="en-US" altLang="zh-CN" sz="3200" b="1">
              <a:latin typeface="Times New Roman" panose="02020603050405020304" charset="0"/>
            </a:endParaRPr>
          </a:p>
        </p:txBody>
      </p:sp>
      <p:sp>
        <p:nvSpPr>
          <p:cNvPr id="35850" name="文本框 35849"/>
          <p:cNvSpPr txBox="1">
            <a:spLocks noChangeArrowheads="1"/>
          </p:cNvSpPr>
          <p:nvPr/>
        </p:nvSpPr>
        <p:spPr bwMode="auto">
          <a:xfrm>
            <a:off x="9152851" y="3852824"/>
            <a:ext cx="882015" cy="583565"/>
          </a:xfrm>
          <a:prstGeom prst="rect">
            <a:avLst/>
          </a:prstGeom>
          <a:noFill/>
          <a:ln w="9525">
            <a:noFill/>
            <a:miter lim="800000"/>
          </a:ln>
        </p:spPr>
        <p:txBody>
          <a:bodyPr wrap="none">
            <a:spAutoFit/>
          </a:bodyPr>
          <a:p>
            <a:r>
              <a:rPr lang="en-US" altLang="zh-CN" sz="3200" b="1">
                <a:latin typeface="Times New Roman" panose="02020603050405020304" charset="0"/>
              </a:rPr>
              <a:t>rate</a:t>
            </a:r>
            <a:endParaRPr lang="en-US" altLang="zh-CN" sz="3200" b="1">
              <a:latin typeface="Times New Roman" panose="02020603050405020304" charset="0"/>
            </a:endParaRPr>
          </a:p>
        </p:txBody>
      </p:sp>
      <p:sp>
        <p:nvSpPr>
          <p:cNvPr id="35851" name="文本框 35850"/>
          <p:cNvSpPr txBox="1">
            <a:spLocks noChangeArrowheads="1"/>
          </p:cNvSpPr>
          <p:nvPr/>
        </p:nvSpPr>
        <p:spPr bwMode="auto">
          <a:xfrm>
            <a:off x="4269513" y="3379125"/>
            <a:ext cx="1763395" cy="583565"/>
          </a:xfrm>
          <a:prstGeom prst="rect">
            <a:avLst/>
          </a:prstGeom>
          <a:solidFill>
            <a:srgbClr val="CCCCFF"/>
          </a:solidFill>
          <a:ln w="9525">
            <a:noFill/>
            <a:miter lim="800000"/>
          </a:ln>
        </p:spPr>
        <p:txBody>
          <a:bodyPr wrap="none">
            <a:spAutoFit/>
          </a:bodyPr>
          <a:p>
            <a:r>
              <a:rPr lang="en-US" altLang="zh-CN" sz="3200" b="1">
                <a:latin typeface="Times New Roman" panose="02020603050405020304" charset="0"/>
              </a:rPr>
              <a:t>alarming</a:t>
            </a:r>
            <a:endParaRPr lang="en-US" altLang="zh-CN" sz="3200" b="1">
              <a:latin typeface="Times New Roman" panose="02020603050405020304" charset="0"/>
            </a:endParaRPr>
          </a:p>
        </p:txBody>
      </p:sp>
      <p:sp>
        <p:nvSpPr>
          <p:cNvPr id="35852" name="文本框 35851"/>
          <p:cNvSpPr txBox="1">
            <a:spLocks noChangeArrowheads="1"/>
          </p:cNvSpPr>
          <p:nvPr/>
        </p:nvSpPr>
        <p:spPr bwMode="auto">
          <a:xfrm>
            <a:off x="4269829" y="4076321"/>
            <a:ext cx="1536700" cy="583565"/>
          </a:xfrm>
          <a:prstGeom prst="rect">
            <a:avLst/>
          </a:prstGeom>
          <a:solidFill>
            <a:srgbClr val="CCECFF"/>
          </a:solidFill>
          <a:ln w="9525">
            <a:noFill/>
            <a:miter lim="800000"/>
          </a:ln>
        </p:spPr>
        <p:txBody>
          <a:bodyPr wrap="none">
            <a:spAutoFit/>
          </a:bodyPr>
          <a:p>
            <a:r>
              <a:rPr lang="en-US" altLang="zh-CN" sz="3200" b="1">
                <a:latin typeface="Times New Roman" panose="02020603050405020304" charset="0"/>
              </a:rPr>
              <a:t>average</a:t>
            </a:r>
            <a:endParaRPr lang="en-US" altLang="zh-CN" sz="3200" b="1">
              <a:latin typeface="Times New Roman" panose="02020603050405020304" charset="0"/>
            </a:endParaRPr>
          </a:p>
        </p:txBody>
      </p:sp>
      <p:sp>
        <p:nvSpPr>
          <p:cNvPr id="35853" name="文本框 35852"/>
          <p:cNvSpPr txBox="1">
            <a:spLocks noChangeArrowheads="1"/>
          </p:cNvSpPr>
          <p:nvPr/>
        </p:nvSpPr>
        <p:spPr bwMode="auto">
          <a:xfrm>
            <a:off x="4269829" y="2689549"/>
            <a:ext cx="1694815" cy="583565"/>
          </a:xfrm>
          <a:prstGeom prst="rect">
            <a:avLst/>
          </a:prstGeom>
          <a:solidFill>
            <a:srgbClr val="CCECFF"/>
          </a:solidFill>
          <a:ln w="9525">
            <a:noFill/>
            <a:miter lim="800000"/>
          </a:ln>
        </p:spPr>
        <p:txBody>
          <a:bodyPr wrap="none">
            <a:spAutoFit/>
          </a:bodyPr>
          <a:p>
            <a:r>
              <a:rPr lang="en-US" altLang="zh-CN" sz="3200" b="1">
                <a:latin typeface="Times New Roman" panose="02020603050405020304" charset="0"/>
              </a:rPr>
              <a:t>different</a:t>
            </a:r>
            <a:endParaRPr lang="en-US" altLang="zh-CN" sz="3200" b="1">
              <a:latin typeface="Times New Roman" panose="02020603050405020304" charset="0"/>
            </a:endParaRPr>
          </a:p>
        </p:txBody>
      </p:sp>
      <p:sp>
        <p:nvSpPr>
          <p:cNvPr id="35854" name="文本框 35853"/>
          <p:cNvSpPr txBox="1">
            <a:spLocks noChangeArrowheads="1"/>
          </p:cNvSpPr>
          <p:nvPr/>
        </p:nvSpPr>
        <p:spPr bwMode="auto">
          <a:xfrm>
            <a:off x="4269510" y="4757641"/>
            <a:ext cx="1673860" cy="583565"/>
          </a:xfrm>
          <a:prstGeom prst="rect">
            <a:avLst/>
          </a:prstGeom>
          <a:solidFill>
            <a:srgbClr val="CCCCFF"/>
          </a:solidFill>
          <a:ln w="9525">
            <a:noFill/>
            <a:miter lim="800000"/>
          </a:ln>
        </p:spPr>
        <p:txBody>
          <a:bodyPr wrap="none">
            <a:spAutoFit/>
          </a:bodyPr>
          <a:p>
            <a:r>
              <a:rPr lang="en-US" altLang="zh-CN" sz="3200" b="1">
                <a:latin typeface="Times New Roman" panose="02020603050405020304" charset="0"/>
              </a:rPr>
              <a:t>high/low</a:t>
            </a:r>
            <a:endParaRPr lang="en-US" altLang="zh-CN" sz="3200" b="1">
              <a:latin typeface="Times New Roman" panose="02020603050405020304" charset="0"/>
            </a:endParaRPr>
          </a:p>
        </p:txBody>
      </p:sp>
      <p:sp>
        <p:nvSpPr>
          <p:cNvPr id="35855" name="文本框 35854"/>
          <p:cNvSpPr txBox="1">
            <a:spLocks noChangeArrowheads="1"/>
          </p:cNvSpPr>
          <p:nvPr/>
        </p:nvSpPr>
        <p:spPr bwMode="auto">
          <a:xfrm>
            <a:off x="4269513" y="5438643"/>
            <a:ext cx="2124710" cy="583565"/>
          </a:xfrm>
          <a:prstGeom prst="rect">
            <a:avLst/>
          </a:prstGeom>
          <a:solidFill>
            <a:srgbClr val="CCECFF"/>
          </a:solidFill>
          <a:ln w="9525">
            <a:noFill/>
            <a:miter lim="800000"/>
          </a:ln>
        </p:spPr>
        <p:txBody>
          <a:bodyPr wrap="none">
            <a:spAutoFit/>
          </a:bodyPr>
          <a:p>
            <a:r>
              <a:rPr lang="en-US" altLang="zh-CN" sz="3200" b="1">
                <a:latin typeface="Times New Roman" panose="02020603050405020304" charset="0"/>
              </a:rPr>
              <a:t>frightening</a:t>
            </a:r>
            <a:endParaRPr lang="en-US" altLang="zh-CN" sz="3200" b="1">
              <a:latin typeface="Times New Roman" panose="02020603050405020304" charset="0"/>
            </a:endParaRPr>
          </a:p>
        </p:txBody>
      </p:sp>
      <p:sp>
        <p:nvSpPr>
          <p:cNvPr id="5" name="文本框 4"/>
          <p:cNvSpPr txBox="1"/>
          <p:nvPr/>
        </p:nvSpPr>
        <p:spPr>
          <a:xfrm>
            <a:off x="6394450" y="2607945"/>
            <a:ext cx="3081020" cy="4030345"/>
          </a:xfrm>
          <a:prstGeom prst="rect">
            <a:avLst/>
          </a:prstGeom>
          <a:noFill/>
        </p:spPr>
        <p:txBody>
          <a:bodyPr wrap="square" rtlCol="0">
            <a:spAutoFit/>
          </a:bodyPr>
          <a:p>
            <a:pPr>
              <a:lnSpc>
                <a:spcPct val="140000"/>
              </a:lnSpc>
            </a:pPr>
            <a:r>
              <a:rPr lang="zh-CN" altLang="en-US" sz="3200">
                <a:latin typeface="方正楷体_GB2312" panose="02000000000000000000" charset="-122"/>
                <a:ea typeface="方正楷体_GB2312" panose="02000000000000000000" charset="-122"/>
                <a:cs typeface="方正楷体_GB2312" panose="02000000000000000000" charset="-122"/>
              </a:rPr>
              <a:t>不同的</a:t>
            </a:r>
            <a:endParaRPr lang="zh-CN" altLang="en-US" sz="3200">
              <a:latin typeface="方正楷体_GB2312" panose="02000000000000000000" charset="-122"/>
              <a:ea typeface="方正楷体_GB2312" panose="02000000000000000000" charset="-122"/>
              <a:cs typeface="方正楷体_GB2312" panose="02000000000000000000" charset="-122"/>
            </a:endParaRPr>
          </a:p>
          <a:p>
            <a:pPr>
              <a:lnSpc>
                <a:spcPct val="140000"/>
              </a:lnSpc>
            </a:pPr>
            <a:r>
              <a:rPr lang="zh-CN" altLang="en-US" sz="3200">
                <a:latin typeface="方正楷体_GB2312" panose="02000000000000000000" charset="-122"/>
                <a:ea typeface="方正楷体_GB2312" panose="02000000000000000000" charset="-122"/>
                <a:cs typeface="方正楷体_GB2312" panose="02000000000000000000" charset="-122"/>
              </a:rPr>
              <a:t>惊人的</a:t>
            </a:r>
            <a:endParaRPr lang="zh-CN" altLang="en-US" sz="3200">
              <a:latin typeface="方正楷体_GB2312" panose="02000000000000000000" charset="-122"/>
              <a:ea typeface="方正楷体_GB2312" panose="02000000000000000000" charset="-122"/>
              <a:cs typeface="方正楷体_GB2312" panose="02000000000000000000" charset="-122"/>
            </a:endParaRPr>
          </a:p>
          <a:p>
            <a:pPr>
              <a:lnSpc>
                <a:spcPct val="140000"/>
              </a:lnSpc>
            </a:pPr>
            <a:r>
              <a:rPr lang="zh-CN" altLang="en-US" sz="3200">
                <a:latin typeface="方正楷体_GB2312" panose="02000000000000000000" charset="-122"/>
                <a:ea typeface="方正楷体_GB2312" panose="02000000000000000000" charset="-122"/>
                <a:cs typeface="方正楷体_GB2312" panose="02000000000000000000" charset="-122"/>
              </a:rPr>
              <a:t>平均的</a:t>
            </a:r>
            <a:endParaRPr lang="zh-CN" altLang="en-US" sz="3200">
              <a:latin typeface="方正楷体_GB2312" panose="02000000000000000000" charset="-122"/>
              <a:ea typeface="方正楷体_GB2312" panose="02000000000000000000" charset="-122"/>
              <a:cs typeface="方正楷体_GB2312" panose="02000000000000000000" charset="-122"/>
            </a:endParaRPr>
          </a:p>
          <a:p>
            <a:pPr>
              <a:lnSpc>
                <a:spcPct val="140000"/>
              </a:lnSpc>
            </a:pPr>
            <a:r>
              <a:rPr lang="zh-CN" altLang="en-US" sz="3200">
                <a:latin typeface="方正楷体_GB2312" panose="02000000000000000000" charset="-122"/>
                <a:ea typeface="方正楷体_GB2312" panose="02000000000000000000" charset="-122"/>
                <a:cs typeface="方正楷体_GB2312" panose="02000000000000000000" charset="-122"/>
              </a:rPr>
              <a:t>高的</a:t>
            </a:r>
            <a:r>
              <a:rPr lang="en-US" altLang="zh-CN" sz="3200">
                <a:latin typeface="方正楷体_GB2312" panose="02000000000000000000" charset="-122"/>
                <a:ea typeface="方正楷体_GB2312" panose="02000000000000000000" charset="-122"/>
                <a:cs typeface="方正楷体_GB2312" panose="02000000000000000000" charset="-122"/>
              </a:rPr>
              <a:t>/</a:t>
            </a:r>
            <a:r>
              <a:rPr lang="zh-CN" altLang="en-US" sz="3200">
                <a:latin typeface="方正楷体_GB2312" panose="02000000000000000000" charset="-122"/>
                <a:ea typeface="方正楷体_GB2312" panose="02000000000000000000" charset="-122"/>
                <a:cs typeface="方正楷体_GB2312" panose="02000000000000000000" charset="-122"/>
              </a:rPr>
              <a:t>低的</a:t>
            </a:r>
            <a:endParaRPr lang="zh-CN" altLang="en-US" sz="3200">
              <a:latin typeface="方正楷体_GB2312" panose="02000000000000000000" charset="-122"/>
              <a:ea typeface="方正楷体_GB2312" panose="02000000000000000000" charset="-122"/>
              <a:cs typeface="方正楷体_GB2312" panose="02000000000000000000" charset="-122"/>
            </a:endParaRPr>
          </a:p>
          <a:p>
            <a:pPr>
              <a:lnSpc>
                <a:spcPct val="140000"/>
              </a:lnSpc>
            </a:pPr>
            <a:r>
              <a:rPr lang="zh-CN" altLang="en-US" sz="3200">
                <a:latin typeface="方正楷体_GB2312" panose="02000000000000000000" charset="-122"/>
                <a:ea typeface="方正楷体_GB2312" panose="02000000000000000000" charset="-122"/>
                <a:cs typeface="方正楷体_GB2312" panose="02000000000000000000" charset="-122"/>
              </a:rPr>
              <a:t>骇人的，可怕的</a:t>
            </a:r>
            <a:endParaRPr lang="zh-CN" altLang="en-US" sz="3200">
              <a:latin typeface="方正楷体_GB2312" panose="02000000000000000000" charset="-122"/>
              <a:ea typeface="方正楷体_GB2312" panose="02000000000000000000" charset="-122"/>
              <a:cs typeface="方正楷体_GB2312" panose="02000000000000000000" charset="-122"/>
            </a:endParaRPr>
          </a:p>
          <a:p>
            <a:endParaRPr lang="zh-CN" altLang="en-US" sz="3200">
              <a:latin typeface="方正楷体_GB2312" panose="02000000000000000000" charset="-122"/>
              <a:ea typeface="方正楷体_GB2312" panose="02000000000000000000" charset="-122"/>
              <a:cs typeface="方正楷体_GB2312" panose="020000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53"/>
                                        </p:tgtEl>
                                        <p:attrNameLst>
                                          <p:attrName>style.visibility</p:attrName>
                                        </p:attrNameLst>
                                      </p:cBhvr>
                                      <p:to>
                                        <p:strVal val="visible"/>
                                      </p:to>
                                    </p:set>
                                    <p:animEffect transition="in" filter="blinds(horizontal)">
                                      <p:cBhvr>
                                        <p:cTn id="7" dur="500"/>
                                        <p:tgtEl>
                                          <p:spTgt spid="358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851"/>
                                        </p:tgtEl>
                                        <p:attrNameLst>
                                          <p:attrName>style.visibility</p:attrName>
                                        </p:attrNameLst>
                                      </p:cBhvr>
                                      <p:to>
                                        <p:strVal val="visible"/>
                                      </p:to>
                                    </p:set>
                                    <p:animEffect transition="in" filter="blinds(horizontal)">
                                      <p:cBhvr>
                                        <p:cTn id="12" dur="500"/>
                                        <p:tgtEl>
                                          <p:spTgt spid="358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852"/>
                                        </p:tgtEl>
                                        <p:attrNameLst>
                                          <p:attrName>style.visibility</p:attrName>
                                        </p:attrNameLst>
                                      </p:cBhvr>
                                      <p:to>
                                        <p:strVal val="visible"/>
                                      </p:to>
                                    </p:set>
                                    <p:animEffect transition="in" filter="blinds(horizontal)">
                                      <p:cBhvr>
                                        <p:cTn id="17" dur="500"/>
                                        <p:tgtEl>
                                          <p:spTgt spid="358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854">
                                            <p:txEl>
                                              <p:pRg st="0" end="0"/>
                                            </p:txEl>
                                          </p:spTgt>
                                        </p:tgtEl>
                                        <p:attrNameLst>
                                          <p:attrName>style.visibility</p:attrName>
                                        </p:attrNameLst>
                                      </p:cBhvr>
                                      <p:to>
                                        <p:strVal val="visible"/>
                                      </p:to>
                                    </p:set>
                                    <p:animEffect transition="in" filter="blinds(horizontal)">
                                      <p:cBhvr>
                                        <p:cTn id="22" dur="500"/>
                                        <p:tgtEl>
                                          <p:spTgt spid="3585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5855">
                                            <p:txEl>
                                              <p:pRg st="0" end="0"/>
                                            </p:txEl>
                                          </p:spTgt>
                                        </p:tgtEl>
                                        <p:attrNameLst>
                                          <p:attrName>style.visibility</p:attrName>
                                        </p:attrNameLst>
                                      </p:cBhvr>
                                      <p:to>
                                        <p:strVal val="visible"/>
                                      </p:to>
                                    </p:set>
                                    <p:animEffect transition="in" filter="blinds(horizontal)">
                                      <p:cBhvr>
                                        <p:cTn id="27" dur="500"/>
                                        <p:tgtEl>
                                          <p:spTgt spid="358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1" grpId="0" bldLvl="0" animBg="1"/>
      <p:bldP spid="35852" grpId="0" bldLvl="0" animBg="1"/>
      <p:bldP spid="35853" grpId="0" bldLvl="0" animBg="1"/>
      <p:bldP spid="35854" grpId="0" animBg="1" uiExpand="1" build="allAtOnce"/>
      <p:bldP spid="35855" grpId="0" animBg="1"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36869"/>
          <p:cNvSpPr txBox="1">
            <a:spLocks noChangeArrowheads="1"/>
          </p:cNvSpPr>
          <p:nvPr/>
        </p:nvSpPr>
        <p:spPr bwMode="auto">
          <a:xfrm>
            <a:off x="1078174" y="345601"/>
            <a:ext cx="9383541" cy="1155640"/>
          </a:xfrm>
          <a:prstGeom prst="rect">
            <a:avLst/>
          </a:prstGeom>
          <a:noFill/>
          <a:ln w="9525">
            <a:noFill/>
            <a:miter lim="800000"/>
          </a:ln>
        </p:spPr>
        <p:txBody>
          <a:bodyPr>
            <a:noAutofit/>
          </a:bodyPr>
          <a:lstStyle/>
          <a:p>
            <a:endParaRPr lang="en-US" altLang="zh-CN" sz="2800" b="1">
              <a:solidFill>
                <a:srgbClr val="FF0000"/>
              </a:solidFill>
              <a:latin typeface="Times New Roman" panose="02020603050405020304" charset="0"/>
              <a:sym typeface="+mn-ea"/>
            </a:endParaRPr>
          </a:p>
          <a:p>
            <a:pPr>
              <a:buFontTx/>
              <a:buAutoNum type="arabicPeriod"/>
            </a:pPr>
            <a:r>
              <a:rPr lang="en-US" altLang="zh-CN" sz="2800" b="1">
                <a:solidFill>
                  <a:schemeClr val="tx1"/>
                </a:solidFill>
                <a:latin typeface="Times New Roman" panose="02020603050405020304" charset="0"/>
              </a:rPr>
              <a:t>Australia</a:t>
            </a:r>
            <a:r>
              <a:rPr lang="en-US" altLang="zh-CN" sz="2800" b="1">
                <a:solidFill>
                  <a:schemeClr val="tx1"/>
                </a:solidFill>
                <a:latin typeface="Times New Roman" panose="02020603050405020304" charset="0"/>
                <a:sym typeface="+mn-ea"/>
              </a:rPr>
              <a:t>’</a:t>
            </a:r>
            <a:r>
              <a:rPr lang="en-US" altLang="zh-CN" sz="2800" b="1">
                <a:solidFill>
                  <a:schemeClr val="tx1"/>
                </a:solidFill>
                <a:latin typeface="Times New Roman" panose="02020603050405020304" charset="0"/>
              </a:rPr>
              <a:t>s unemployment </a:t>
            </a:r>
            <a:r>
              <a:rPr lang="en-US" altLang="zh-CN" sz="2800" b="1">
                <a:solidFill>
                  <a:srgbClr val="7030A0"/>
                </a:solidFill>
                <a:latin typeface="Times New Roman" panose="02020603050405020304" charset="0"/>
              </a:rPr>
              <a:t>rate</a:t>
            </a:r>
            <a:r>
              <a:rPr lang="en-US" altLang="zh-CN" sz="2800" b="1">
                <a:solidFill>
                  <a:schemeClr val="tx1"/>
                </a:solidFill>
                <a:latin typeface="Times New Roman" panose="02020603050405020304" charset="0"/>
              </a:rPr>
              <a:t> rose to 6.5% in February.</a:t>
            </a:r>
            <a:endParaRPr lang="en-US" altLang="zh-CN" sz="2800" b="1">
              <a:solidFill>
                <a:schemeClr val="tx1"/>
              </a:solidFill>
              <a:latin typeface="Times New Roman" panose="02020603050405020304" charset="0"/>
            </a:endParaRPr>
          </a:p>
        </p:txBody>
      </p:sp>
      <p:sp>
        <p:nvSpPr>
          <p:cNvPr id="25603" name="文本框 36870"/>
          <p:cNvSpPr txBox="1">
            <a:spLocks noChangeArrowheads="1"/>
          </p:cNvSpPr>
          <p:nvPr/>
        </p:nvSpPr>
        <p:spPr bwMode="auto">
          <a:xfrm>
            <a:off x="5455002" y="1239317"/>
            <a:ext cx="2303342" cy="521970"/>
          </a:xfrm>
          <a:prstGeom prst="rect">
            <a:avLst/>
          </a:prstGeom>
          <a:solidFill>
            <a:srgbClr val="E0F2FC"/>
          </a:solidFill>
          <a:ln w="9525">
            <a:noFill/>
            <a:miter lim="800000"/>
          </a:ln>
        </p:spPr>
        <p:txBody>
          <a:bodyPr>
            <a:spAutoFit/>
          </a:bodyPr>
          <a:lstStyle/>
          <a:p>
            <a:r>
              <a:rPr lang="en-US" altLang="zh-CN" sz="2800" b="1" i="1">
                <a:solidFill>
                  <a:srgbClr val="FF0000"/>
                </a:solidFill>
                <a:latin typeface="Times New Roman" panose="02020603050405020304" charset="0"/>
              </a:rPr>
              <a:t>n. </a:t>
            </a:r>
            <a:r>
              <a:rPr lang="zh-CN" altLang="en-US" sz="2800" b="1">
                <a:solidFill>
                  <a:srgbClr val="FF0000"/>
                </a:solidFill>
                <a:latin typeface="Times New Roman" panose="02020603050405020304" charset="0"/>
              </a:rPr>
              <a:t>比率，率</a:t>
            </a:r>
            <a:endParaRPr lang="zh-CN" altLang="en-US" sz="2800" b="1">
              <a:solidFill>
                <a:srgbClr val="FF0000"/>
              </a:solidFill>
              <a:latin typeface="Times New Roman" panose="02020603050405020304" charset="0"/>
            </a:endParaRPr>
          </a:p>
        </p:txBody>
      </p:sp>
      <p:sp>
        <p:nvSpPr>
          <p:cNvPr id="23556" name="文本框 36871"/>
          <p:cNvSpPr txBox="1">
            <a:spLocks noChangeArrowheads="1"/>
          </p:cNvSpPr>
          <p:nvPr/>
        </p:nvSpPr>
        <p:spPr bwMode="auto">
          <a:xfrm>
            <a:off x="1078174" y="1695540"/>
            <a:ext cx="7538644" cy="521970"/>
          </a:xfrm>
          <a:prstGeom prst="rect">
            <a:avLst/>
          </a:prstGeom>
          <a:noFill/>
          <a:ln w="9525">
            <a:noFill/>
            <a:miter lim="800000"/>
          </a:ln>
        </p:spPr>
        <p:txBody>
          <a:bodyPr>
            <a:spAutoFit/>
          </a:bodyPr>
          <a:lstStyle/>
          <a:p>
            <a:r>
              <a:rPr lang="en-US" altLang="zh-CN" sz="2800" b="1">
                <a:latin typeface="Times New Roman" panose="02020603050405020304" charset="0"/>
              </a:rPr>
              <a:t>2. We offer special reduced </a:t>
            </a:r>
            <a:r>
              <a:rPr lang="en-US" altLang="zh-CN" sz="2800" b="1">
                <a:solidFill>
                  <a:srgbClr val="6600FF"/>
                </a:solidFill>
                <a:latin typeface="Times New Roman" panose="02020603050405020304" charset="0"/>
              </a:rPr>
              <a:t>rates</a:t>
            </a:r>
            <a:r>
              <a:rPr lang="en-US" altLang="zh-CN" sz="2800" b="1">
                <a:latin typeface="Times New Roman" panose="02020603050405020304" charset="0"/>
              </a:rPr>
              <a:t> this week. </a:t>
            </a:r>
            <a:r>
              <a:rPr lang="en-US" altLang="zh-CN" sz="2800" b="1"/>
              <a:t> </a:t>
            </a:r>
            <a:endParaRPr lang="en-US" altLang="zh-CN" sz="2800" b="1"/>
          </a:p>
        </p:txBody>
      </p:sp>
      <p:sp>
        <p:nvSpPr>
          <p:cNvPr id="25605" name="矩形 36872"/>
          <p:cNvSpPr>
            <a:spLocks noChangeArrowheads="1"/>
          </p:cNvSpPr>
          <p:nvPr/>
        </p:nvSpPr>
        <p:spPr bwMode="auto">
          <a:xfrm>
            <a:off x="8172342" y="1732514"/>
            <a:ext cx="2663686" cy="521970"/>
          </a:xfrm>
          <a:prstGeom prst="rect">
            <a:avLst/>
          </a:prstGeom>
          <a:solidFill>
            <a:srgbClr val="E0F2FC"/>
          </a:solidFill>
          <a:ln w="9525">
            <a:noFill/>
            <a:miter lim="800000"/>
          </a:ln>
        </p:spPr>
        <p:txBody>
          <a:bodyPr anchor="ctr">
            <a:spAutoFit/>
          </a:bodyPr>
          <a:lstStyle/>
          <a:p>
            <a:pPr>
              <a:buFont typeface="Arial" panose="020B0604020202020204" pitchFamily="34" charset="0"/>
              <a:buNone/>
            </a:pPr>
            <a:r>
              <a:rPr lang="en-US" altLang="zh-CN" sz="2800" b="1" i="1">
                <a:solidFill>
                  <a:srgbClr val="FF0000"/>
                </a:solidFill>
                <a:latin typeface="Times New Roman" panose="02020603050405020304" charset="0"/>
              </a:rPr>
              <a:t>n. </a:t>
            </a:r>
            <a:r>
              <a:rPr lang="zh-CN" altLang="en-US" sz="2800" b="1">
                <a:solidFill>
                  <a:srgbClr val="FF0000"/>
                </a:solidFill>
                <a:latin typeface="Times New Roman" panose="02020603050405020304" charset="0"/>
              </a:rPr>
              <a:t>价格，费用</a:t>
            </a:r>
            <a:r>
              <a:rPr lang="zh-CN" altLang="en-US" sz="2800" b="1">
                <a:solidFill>
                  <a:srgbClr val="FF0000"/>
                </a:solidFill>
              </a:rPr>
              <a:t> </a:t>
            </a:r>
            <a:endParaRPr lang="zh-CN" altLang="en-US" sz="2800" b="1">
              <a:solidFill>
                <a:srgbClr val="FF0000"/>
              </a:solidFill>
            </a:endParaRPr>
          </a:p>
        </p:txBody>
      </p:sp>
      <p:sp>
        <p:nvSpPr>
          <p:cNvPr id="23558" name="矩形 36875"/>
          <p:cNvSpPr>
            <a:spLocks noChangeArrowheads="1"/>
          </p:cNvSpPr>
          <p:nvPr/>
        </p:nvSpPr>
        <p:spPr bwMode="auto">
          <a:xfrm>
            <a:off x="1078174" y="2354612"/>
            <a:ext cx="8653011" cy="953135"/>
          </a:xfrm>
          <a:prstGeom prst="rect">
            <a:avLst/>
          </a:prstGeom>
          <a:noFill/>
          <a:ln w="9525">
            <a:noFill/>
            <a:miter lim="800000"/>
          </a:ln>
        </p:spPr>
        <p:txBody>
          <a:bodyPr anchor="ctr">
            <a:spAutoFit/>
          </a:bodyPr>
          <a:lstStyle/>
          <a:p>
            <a:pPr>
              <a:buFont typeface="Arial" panose="020B0604020202020204" pitchFamily="34" charset="0"/>
              <a:buNone/>
            </a:pPr>
            <a:r>
              <a:rPr lang="en-US" altLang="zh-CN" sz="2800" b="1">
                <a:latin typeface="Times New Roman" panose="02020603050405020304" charset="0"/>
              </a:rPr>
              <a:t>3. I may be away next week but </a:t>
            </a:r>
            <a:r>
              <a:rPr lang="en-US" altLang="zh-CN" sz="2800" b="1">
                <a:solidFill>
                  <a:srgbClr val="6600FF"/>
                </a:solidFill>
                <a:latin typeface="Times New Roman" panose="02020603050405020304" charset="0"/>
              </a:rPr>
              <a:t>at any rate</a:t>
            </a:r>
            <a:r>
              <a:rPr lang="en-US" altLang="zh-CN" sz="2800" b="1">
                <a:latin typeface="Times New Roman" panose="02020603050405020304" charset="0"/>
              </a:rPr>
              <a:t> I</a:t>
            </a:r>
            <a:r>
              <a:rPr lang="en-US" altLang="zh-CN" sz="2800" b="1">
                <a:latin typeface="Times New Roman" panose="02020603050405020304" charset="0"/>
                <a:sym typeface="+mn-ea"/>
              </a:rPr>
              <a:t>’</a:t>
            </a:r>
            <a:r>
              <a:rPr lang="en-US" altLang="zh-CN" sz="2800" b="1">
                <a:latin typeface="Times New Roman" panose="02020603050405020304" charset="0"/>
              </a:rPr>
              <a:t>ll be back before the meeting.</a:t>
            </a:r>
            <a:r>
              <a:rPr lang="en-US" altLang="zh-CN" sz="2800" b="1"/>
              <a:t>  </a:t>
            </a:r>
            <a:endParaRPr lang="en-US" altLang="zh-CN" sz="2800" b="1"/>
          </a:p>
        </p:txBody>
      </p:sp>
      <p:sp>
        <p:nvSpPr>
          <p:cNvPr id="25607" name="矩形 36876"/>
          <p:cNvSpPr>
            <a:spLocks noChangeArrowheads="1"/>
          </p:cNvSpPr>
          <p:nvPr/>
        </p:nvSpPr>
        <p:spPr bwMode="auto">
          <a:xfrm>
            <a:off x="6024567" y="2785607"/>
            <a:ext cx="3024029" cy="521970"/>
          </a:xfrm>
          <a:prstGeom prst="rect">
            <a:avLst/>
          </a:prstGeom>
          <a:solidFill>
            <a:srgbClr val="E0F2FC"/>
          </a:solidFill>
          <a:ln w="9525">
            <a:noFill/>
            <a:miter lim="800000"/>
          </a:ln>
        </p:spPr>
        <p:txBody>
          <a:bodyPr anchor="ctr">
            <a:spAutoFit/>
          </a:bodyPr>
          <a:lstStyle/>
          <a:p>
            <a:pPr>
              <a:buFont typeface="Arial" panose="020B0604020202020204" pitchFamily="34" charset="0"/>
              <a:buNone/>
            </a:pPr>
            <a:r>
              <a:rPr lang="zh-CN" altLang="en-US" sz="2800" b="1">
                <a:solidFill>
                  <a:srgbClr val="FF0000"/>
                </a:solidFill>
                <a:latin typeface="Times New Roman" panose="02020603050405020304" charset="0"/>
              </a:rPr>
              <a:t>无论如何，至少</a:t>
            </a:r>
            <a:r>
              <a:rPr lang="zh-CN" altLang="en-US" sz="2800" b="1">
                <a:solidFill>
                  <a:srgbClr val="FF0000"/>
                </a:solidFill>
              </a:rPr>
              <a:t> </a:t>
            </a:r>
            <a:endParaRPr lang="zh-CN" altLang="en-US" sz="2800" b="1">
              <a:solidFill>
                <a:srgbClr val="FF0000"/>
              </a:solidFill>
            </a:endParaRPr>
          </a:p>
        </p:txBody>
      </p:sp>
      <p:sp>
        <p:nvSpPr>
          <p:cNvPr id="23560" name="文本框 36877"/>
          <p:cNvSpPr txBox="1">
            <a:spLocks noChangeArrowheads="1"/>
          </p:cNvSpPr>
          <p:nvPr/>
        </p:nvSpPr>
        <p:spPr bwMode="auto">
          <a:xfrm>
            <a:off x="1118812" y="3444557"/>
            <a:ext cx="8713333" cy="521970"/>
          </a:xfrm>
          <a:prstGeom prst="rect">
            <a:avLst/>
          </a:prstGeom>
          <a:noFill/>
          <a:ln w="9525">
            <a:noFill/>
            <a:miter lim="800000"/>
          </a:ln>
        </p:spPr>
        <p:txBody>
          <a:bodyPr>
            <a:spAutoFit/>
          </a:bodyPr>
          <a:lstStyle/>
          <a:p>
            <a:r>
              <a:rPr lang="en-US" altLang="zh-CN" sz="2800" b="1">
                <a:latin typeface="Times New Roman" panose="02020603050405020304" charset="0"/>
              </a:rPr>
              <a:t>4. </a:t>
            </a:r>
            <a:r>
              <a:rPr lang="en-US" altLang="zh-CN" sz="2800" b="1">
                <a:solidFill>
                  <a:srgbClr val="6600FF"/>
                </a:solidFill>
                <a:latin typeface="Times New Roman" panose="02020603050405020304" charset="0"/>
              </a:rPr>
              <a:t>At this rate</a:t>
            </a:r>
            <a:r>
              <a:rPr lang="en-US" altLang="zh-CN" sz="2800" b="1">
                <a:latin typeface="Times New Roman" panose="02020603050405020304" charset="0"/>
              </a:rPr>
              <a:t> we won’t ever be able to afford a holiday.</a:t>
            </a:r>
            <a:r>
              <a:rPr lang="en-US" altLang="zh-CN" sz="2800" b="1"/>
              <a:t> </a:t>
            </a:r>
            <a:endParaRPr lang="en-US" altLang="zh-CN" sz="2800" b="1"/>
          </a:p>
        </p:txBody>
      </p:sp>
      <p:sp>
        <p:nvSpPr>
          <p:cNvPr id="25609" name="矩形 36878"/>
          <p:cNvSpPr>
            <a:spLocks noChangeArrowheads="1"/>
          </p:cNvSpPr>
          <p:nvPr/>
        </p:nvSpPr>
        <p:spPr bwMode="auto">
          <a:xfrm>
            <a:off x="2147459" y="3945691"/>
            <a:ext cx="3816151" cy="521970"/>
          </a:xfrm>
          <a:prstGeom prst="rect">
            <a:avLst/>
          </a:prstGeom>
          <a:solidFill>
            <a:srgbClr val="E0F2FC"/>
          </a:solidFill>
          <a:ln w="9525">
            <a:noFill/>
            <a:miter lim="800000"/>
          </a:ln>
        </p:spPr>
        <p:txBody>
          <a:bodyPr anchor="ctr">
            <a:spAutoFit/>
          </a:bodyPr>
          <a:lstStyle/>
          <a:p>
            <a:pPr>
              <a:buFont typeface="Arial" panose="020B0604020202020204" pitchFamily="34" charset="0"/>
              <a:buNone/>
            </a:pPr>
            <a:r>
              <a:rPr lang="zh-CN" altLang="en-US" sz="2800" b="1">
                <a:solidFill>
                  <a:srgbClr val="FF0000"/>
                </a:solidFill>
                <a:latin typeface="Times New Roman" panose="02020603050405020304" charset="0"/>
              </a:rPr>
              <a:t>这样的话，照这样下去 </a:t>
            </a:r>
            <a:endParaRPr lang="zh-CN" altLang="en-US" sz="2800" b="1">
              <a:solidFill>
                <a:srgbClr val="FF0000"/>
              </a:solidFill>
              <a:latin typeface="Times New Roman" panose="02020603050405020304" charset="0"/>
            </a:endParaRPr>
          </a:p>
        </p:txBody>
      </p:sp>
      <p:sp>
        <p:nvSpPr>
          <p:cNvPr id="24582" name="文本框 36869"/>
          <p:cNvSpPr txBox="1">
            <a:spLocks noChangeArrowheads="1"/>
          </p:cNvSpPr>
          <p:nvPr>
            <p:custDataLst>
              <p:tags r:id="rId1"/>
            </p:custDataLst>
          </p:nvPr>
        </p:nvSpPr>
        <p:spPr bwMode="auto">
          <a:xfrm>
            <a:off x="1035685" y="94615"/>
            <a:ext cx="10119995" cy="636270"/>
          </a:xfrm>
          <a:prstGeom prst="rect">
            <a:avLst/>
          </a:prstGeom>
          <a:noFill/>
          <a:ln w="9525">
            <a:noFill/>
            <a:miter lim="800000"/>
          </a:ln>
        </p:spPr>
        <p:txBody>
          <a:bodyPr wrap="square">
            <a:noAutofit/>
          </a:bodyPr>
          <a:p>
            <a:pPr marL="342900" indent="-342900">
              <a:lnSpc>
                <a:spcPct val="130000"/>
              </a:lnSpc>
            </a:pPr>
            <a:r>
              <a:rPr lang="en-US" altLang="zh-CN" sz="3200" b="1" i="1">
                <a:solidFill>
                  <a:srgbClr val="1D41D5"/>
                </a:solidFill>
                <a:latin typeface="Times New Roman" panose="02020603050405020304" charset="0"/>
              </a:rPr>
              <a:t>Guess the meanings of  rate</a:t>
            </a:r>
            <a:r>
              <a:rPr lang="en-US" altLang="zh-CN" sz="3200" b="1" i="1">
                <a:solidFill>
                  <a:srgbClr val="1D41D5"/>
                </a:solidFill>
                <a:latin typeface="Times New Roman" panose="02020603050405020304" charset="0"/>
              </a:rPr>
              <a:t> in the following sentences.</a:t>
            </a:r>
            <a:endParaRPr lang="en-US" altLang="zh-CN" sz="3200" b="1" i="1">
              <a:solidFill>
                <a:srgbClr val="1D41D5"/>
              </a:solidFill>
              <a:latin typeface="Times New Roman" panose="02020603050405020304" charset="0"/>
            </a:endParaRPr>
          </a:p>
        </p:txBody>
      </p:sp>
      <p:sp>
        <p:nvSpPr>
          <p:cNvPr id="24578" name="矩形 37893"/>
          <p:cNvSpPr>
            <a:spLocks noChangeArrowheads="1"/>
          </p:cNvSpPr>
          <p:nvPr>
            <p:custDataLst>
              <p:tags r:id="rId2"/>
            </p:custDataLst>
          </p:nvPr>
        </p:nvSpPr>
        <p:spPr bwMode="auto">
          <a:xfrm>
            <a:off x="1125479" y="4591294"/>
            <a:ext cx="7581265" cy="52197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nchor="ctr">
            <a:spAutoFit/>
          </a:bodyPr>
          <a:p>
            <a:pPr>
              <a:buFont typeface="Arial" panose="020B0604020202020204" pitchFamily="34" charset="0"/>
              <a:buNone/>
            </a:pPr>
            <a:r>
              <a:rPr lang="en-US" altLang="zh-CN" sz="2800" b="1">
                <a:latin typeface="Times New Roman" panose="02020603050405020304" charset="0"/>
              </a:rPr>
              <a:t>5. The university </a:t>
            </a:r>
            <a:r>
              <a:rPr lang="en-US" altLang="zh-CN" sz="2800" b="1">
                <a:solidFill>
                  <a:srgbClr val="6600FF"/>
                </a:solidFill>
                <a:latin typeface="Times New Roman" panose="02020603050405020304" charset="0"/>
              </a:rPr>
              <a:t>is</a:t>
            </a:r>
            <a:r>
              <a:rPr lang="en-US" altLang="zh-CN" sz="2800" b="1">
                <a:latin typeface="Times New Roman" panose="02020603050405020304" charset="0"/>
              </a:rPr>
              <a:t> </a:t>
            </a:r>
            <a:r>
              <a:rPr lang="en-US" altLang="zh-CN" sz="2800" b="1">
                <a:solidFill>
                  <a:srgbClr val="6600FF"/>
                </a:solidFill>
                <a:latin typeface="Times New Roman" panose="02020603050405020304" charset="0"/>
              </a:rPr>
              <a:t>highly rated</a:t>
            </a:r>
            <a:r>
              <a:rPr lang="en-US" altLang="zh-CN" sz="2800" b="1">
                <a:latin typeface="Times New Roman" panose="02020603050405020304" charset="0"/>
              </a:rPr>
              <a:t> for its research.</a:t>
            </a:r>
            <a:r>
              <a:rPr lang="en-US" altLang="zh-CN" sz="2800" b="1"/>
              <a:t> </a:t>
            </a:r>
            <a:endParaRPr lang="en-US" altLang="zh-CN" sz="2800" b="1"/>
          </a:p>
        </p:txBody>
      </p:sp>
      <p:sp>
        <p:nvSpPr>
          <p:cNvPr id="37895" name="矩形 37894"/>
          <p:cNvSpPr>
            <a:spLocks noChangeArrowheads="1"/>
          </p:cNvSpPr>
          <p:nvPr>
            <p:custDataLst>
              <p:tags r:id="rId3"/>
            </p:custDataLst>
          </p:nvPr>
        </p:nvSpPr>
        <p:spPr bwMode="auto">
          <a:xfrm>
            <a:off x="8782864" y="4592405"/>
            <a:ext cx="2414905" cy="521970"/>
          </a:xfrm>
          <a:prstGeom prst="rect">
            <a:avLst/>
          </a:prstGeom>
          <a:solidFill>
            <a:srgbClr val="E0F2FC"/>
          </a:solidFill>
          <a:ln w="9525">
            <a:noFill/>
            <a:miter lim="800000"/>
          </a:ln>
        </p:spPr>
        <p:txBody>
          <a:bodyPr wrap="none" anchor="ctr">
            <a:spAutoFit/>
          </a:bodyPr>
          <a:p>
            <a:pPr>
              <a:buFont typeface="Arial" panose="020B0604020202020204" pitchFamily="34" charset="0"/>
              <a:buNone/>
            </a:pPr>
            <a:r>
              <a:rPr lang="en-US" altLang="zh-CN" sz="2800" b="1">
                <a:solidFill>
                  <a:srgbClr val="FF0000"/>
                </a:solidFill>
                <a:latin typeface="Times New Roman" panose="02020603050405020304" charset="0"/>
              </a:rPr>
              <a:t>v. </a:t>
            </a:r>
            <a:r>
              <a:rPr lang="zh-CN" altLang="en-US" sz="2800" b="1">
                <a:solidFill>
                  <a:srgbClr val="FF0000"/>
                </a:solidFill>
                <a:latin typeface="Times New Roman" panose="02020603050405020304" charset="0"/>
              </a:rPr>
              <a:t>评估，评价 </a:t>
            </a:r>
            <a:endParaRPr lang="zh-CN" altLang="en-US" sz="2800" b="1">
              <a:solidFill>
                <a:srgbClr val="FF0000"/>
              </a:solidFill>
              <a:latin typeface="Times New Roman" panose="02020603050405020304" charset="0"/>
            </a:endParaRPr>
          </a:p>
        </p:txBody>
      </p:sp>
      <p:sp>
        <p:nvSpPr>
          <p:cNvPr id="24580" name="矩形 37895"/>
          <p:cNvSpPr>
            <a:spLocks noChangeArrowheads="1"/>
          </p:cNvSpPr>
          <p:nvPr>
            <p:custDataLst>
              <p:tags r:id="rId4"/>
            </p:custDataLst>
          </p:nvPr>
        </p:nvSpPr>
        <p:spPr bwMode="auto">
          <a:xfrm>
            <a:off x="1125479" y="5222449"/>
            <a:ext cx="9222105" cy="583565"/>
          </a:xfrm>
          <a:prstGeom prst="rect">
            <a:avLst/>
          </a:prstGeom>
          <a:noFill/>
          <a:ln w="9525">
            <a:noFill/>
            <a:miter lim="800000"/>
          </a:ln>
        </p:spPr>
        <p:txBody>
          <a:bodyPr wrap="none" anchor="ctr">
            <a:spAutoFit/>
          </a:bodyPr>
          <a:p>
            <a:pPr>
              <a:buFont typeface="Arial" panose="020B0604020202020204" pitchFamily="34" charset="0"/>
              <a:buNone/>
            </a:pPr>
            <a:r>
              <a:rPr lang="en-US" altLang="zh-CN" sz="3200" b="1">
                <a:latin typeface="Times New Roman" panose="02020603050405020304" charset="0"/>
              </a:rPr>
              <a:t>6. He is currently </a:t>
            </a:r>
            <a:r>
              <a:rPr lang="en-US" altLang="zh-CN" sz="3200" b="1">
                <a:solidFill>
                  <a:srgbClr val="6600FF"/>
                </a:solidFill>
                <a:latin typeface="Times New Roman" panose="02020603050405020304" charset="0"/>
              </a:rPr>
              <a:t>rated number three</a:t>
            </a:r>
            <a:r>
              <a:rPr lang="en-US" altLang="zh-CN" sz="3200" b="1">
                <a:latin typeface="Times New Roman" panose="02020603050405020304" charset="0"/>
              </a:rPr>
              <a:t> in the world. </a:t>
            </a:r>
            <a:r>
              <a:rPr lang="en-US" altLang="zh-CN" sz="3200" b="1"/>
              <a:t> </a:t>
            </a:r>
            <a:endParaRPr lang="en-US" altLang="zh-CN" sz="3200" b="1"/>
          </a:p>
        </p:txBody>
      </p:sp>
      <p:sp>
        <p:nvSpPr>
          <p:cNvPr id="37897" name="矩形 37896"/>
          <p:cNvSpPr>
            <a:spLocks noChangeArrowheads="1"/>
          </p:cNvSpPr>
          <p:nvPr>
            <p:custDataLst>
              <p:tags r:id="rId5"/>
            </p:custDataLst>
          </p:nvPr>
        </p:nvSpPr>
        <p:spPr bwMode="auto">
          <a:xfrm>
            <a:off x="4575255" y="5738203"/>
            <a:ext cx="3041015" cy="521970"/>
          </a:xfrm>
          <a:prstGeom prst="rect">
            <a:avLst/>
          </a:prstGeom>
          <a:solidFill>
            <a:srgbClr val="E0F2FC"/>
          </a:solidFill>
          <a:ln w="9525">
            <a:noFill/>
            <a:miter lim="800000"/>
          </a:ln>
        </p:spPr>
        <p:txBody>
          <a:bodyPr wrap="none" anchor="ctr">
            <a:spAutoFit/>
          </a:bodyPr>
          <a:p>
            <a:pPr>
              <a:buFont typeface="Arial" panose="020B0604020202020204" pitchFamily="34" charset="0"/>
              <a:buNone/>
            </a:pPr>
            <a:r>
              <a:rPr lang="en-US" altLang="zh-CN" sz="2800" b="1">
                <a:solidFill>
                  <a:srgbClr val="FF0000"/>
                </a:solidFill>
                <a:latin typeface="Times New Roman" panose="02020603050405020304" charset="0"/>
              </a:rPr>
              <a:t>v. </a:t>
            </a:r>
            <a:r>
              <a:rPr lang="zh-CN" altLang="en-US" sz="2800" b="1">
                <a:solidFill>
                  <a:srgbClr val="FF0000"/>
                </a:solidFill>
                <a:latin typeface="Times New Roman" panose="02020603050405020304" charset="0"/>
              </a:rPr>
              <a:t>划分等级，分等</a:t>
            </a:r>
            <a:endParaRPr lang="zh-CN" altLang="en-US" sz="2800" b="1">
              <a:solidFill>
                <a:srgbClr val="FF0000"/>
              </a:solidFill>
              <a:latin typeface="Times New Roman" panose="0202060305040502030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blinds(horizontal)">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605">
                                            <p:txEl>
                                              <p:pRg st="0" end="0"/>
                                            </p:txEl>
                                          </p:spTgt>
                                        </p:tgtEl>
                                        <p:attrNameLst>
                                          <p:attrName>style.visibility</p:attrName>
                                        </p:attrNameLst>
                                      </p:cBhvr>
                                      <p:to>
                                        <p:strVal val="visible"/>
                                      </p:to>
                                    </p:set>
                                    <p:animEffect transition="in" filter="blinds(horizontal)">
                                      <p:cBhvr>
                                        <p:cTn id="12" dur="500"/>
                                        <p:tgtEl>
                                          <p:spTgt spid="2560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7"/>
                                        </p:tgtEl>
                                        <p:attrNameLst>
                                          <p:attrName>style.visibility</p:attrName>
                                        </p:attrNameLst>
                                      </p:cBhvr>
                                      <p:to>
                                        <p:strVal val="visible"/>
                                      </p:to>
                                    </p:set>
                                    <p:animEffect transition="in" filter="blinds(horizontal)">
                                      <p:cBhvr>
                                        <p:cTn id="17" dur="500"/>
                                        <p:tgtEl>
                                          <p:spTgt spid="2560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609"/>
                                        </p:tgtEl>
                                        <p:attrNameLst>
                                          <p:attrName>style.visibility</p:attrName>
                                        </p:attrNameLst>
                                      </p:cBhvr>
                                      <p:to>
                                        <p:strVal val="visible"/>
                                      </p:to>
                                    </p:set>
                                    <p:animEffect transition="in" filter="blinds(horizontal)">
                                      <p:cBhvr>
                                        <p:cTn id="22" dur="500"/>
                                        <p:tgtEl>
                                          <p:spTgt spid="256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895"/>
                                        </p:tgtEl>
                                        <p:attrNameLst>
                                          <p:attrName>style.visibility</p:attrName>
                                        </p:attrNameLst>
                                      </p:cBhvr>
                                      <p:to>
                                        <p:strVal val="visible"/>
                                      </p:to>
                                    </p:set>
                                    <p:animEffect transition="in" filter="blinds(horizontal)">
                                      <p:cBhvr>
                                        <p:cTn id="27" dur="500"/>
                                        <p:tgtEl>
                                          <p:spTgt spid="3789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7897"/>
                                        </p:tgtEl>
                                        <p:attrNameLst>
                                          <p:attrName>style.visibility</p:attrName>
                                        </p:attrNameLst>
                                      </p:cBhvr>
                                      <p:to>
                                        <p:strVal val="visible"/>
                                      </p:to>
                                    </p:set>
                                    <p:animEffect transition="in" filter="blinds(horizontal)">
                                      <p:cBhvr>
                                        <p:cTn id="32" dur="500"/>
                                        <p:tgtEl>
                                          <p:spTgt spid="37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ldLvl="0" animBg="1"/>
      <p:bldP spid="25607" grpId="0" bldLvl="0" animBg="1"/>
      <p:bldP spid="25609" grpId="0" bldLvl="0" animBg="1"/>
      <p:bldP spid="37895" grpId="0" bldLvl="0" animBg="1"/>
      <p:bldP spid="3789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39490" y="5708650"/>
            <a:ext cx="4683125" cy="583565"/>
          </a:xfrm>
          <a:prstGeom prst="rect">
            <a:avLst/>
          </a:prstGeom>
          <a:solidFill>
            <a:srgbClr val="FFC000"/>
          </a:solidFill>
        </p:spPr>
        <p:txBody>
          <a:bodyPr wrap="square">
            <a:spAutoFit/>
          </a:bodyPr>
          <a:lstStyle/>
          <a:p>
            <a:pPr algn="ctr" fontAlgn="auto">
              <a:spcBef>
                <a:spcPts val="0"/>
              </a:spcBef>
              <a:spcAft>
                <a:spcPts val="0"/>
              </a:spcAft>
              <a:defRPr/>
            </a:pPr>
            <a:r>
              <a:rPr kumimoji="1" lang="en-US" altLang="zh-CN" sz="3200" b="1" dirty="0">
                <a:solidFill>
                  <a:schemeClr val="tx1"/>
                </a:solidFill>
                <a:latin typeface="Times New Roman" panose="02020603050405020304"/>
                <a:ea typeface="+mn-ea"/>
                <a:cs typeface="Times New Roman" panose="02020603050405020304"/>
              </a:rPr>
              <a:t>Read the poem loudly!</a:t>
            </a:r>
            <a:endParaRPr kumimoji="1" lang="en-US" altLang="zh-CN" sz="3200" b="1" dirty="0">
              <a:solidFill>
                <a:schemeClr val="tx1"/>
              </a:solidFill>
              <a:latin typeface="Times New Roman" panose="02020603050405020304"/>
              <a:ea typeface="+mn-ea"/>
              <a:cs typeface="Times New Roman" panose="02020603050405020304"/>
            </a:endParaRPr>
          </a:p>
        </p:txBody>
      </p:sp>
      <p:pic>
        <p:nvPicPr>
          <p:cNvPr id="18436" name="图片 4" descr=")@FDFQSBFD1F{UB%AH[B7YK"/>
          <p:cNvPicPr>
            <a:picLocks noChangeAspect="1"/>
          </p:cNvPicPr>
          <p:nvPr/>
        </p:nvPicPr>
        <p:blipFill>
          <a:blip r:embed="rId1"/>
          <a:srcRect/>
          <a:stretch>
            <a:fillRect/>
          </a:stretch>
        </p:blipFill>
        <p:spPr bwMode="auto">
          <a:xfrm>
            <a:off x="5553075" y="307975"/>
            <a:ext cx="5732145" cy="5310505"/>
          </a:xfrm>
          <a:prstGeom prst="rect">
            <a:avLst/>
          </a:prstGeom>
          <a:noFill/>
          <a:ln w="9525">
            <a:noFill/>
            <a:miter lim="800000"/>
            <a:headEnd/>
            <a:tailEnd/>
          </a:ln>
        </p:spPr>
      </p:pic>
      <p:pic>
        <p:nvPicPr>
          <p:cNvPr id="6" name="图片 5" descr="VCG41146365993"/>
          <p:cNvPicPr>
            <a:picLocks noChangeAspect="1"/>
          </p:cNvPicPr>
          <p:nvPr/>
        </p:nvPicPr>
        <p:blipFill>
          <a:blip r:embed="rId2"/>
          <a:stretch>
            <a:fillRect/>
          </a:stretch>
        </p:blipFill>
        <p:spPr>
          <a:xfrm>
            <a:off x="1115695" y="1125220"/>
            <a:ext cx="3225800" cy="4302125"/>
          </a:xfrm>
          <a:prstGeom prst="ellipse">
            <a:avLst/>
          </a:prstGeom>
        </p:spPr>
      </p:pic>
      <p:sp>
        <p:nvSpPr>
          <p:cNvPr id="638" name="Shape 638"/>
          <p:cNvSpPr/>
          <p:nvPr>
            <p:custDataLst>
              <p:tags r:id="rId3"/>
            </p:custDataLst>
          </p:nvPr>
        </p:nvSpPr>
        <p:spPr>
          <a:xfrm>
            <a:off x="319565" y="307783"/>
            <a:ext cx="4572635" cy="583565"/>
          </a:xfrm>
          <a:prstGeom prst="rect">
            <a:avLst/>
          </a:prstGeom>
          <a:ln w="12700">
            <a:miter lim="400000"/>
          </a:ln>
        </p:spPr>
        <p:txBody>
          <a:bodyPr wrap="none" lIns="45719" rIns="45719">
            <a:spAutoFit/>
          </a:bodyPr>
          <a:lstStyle/>
          <a:p>
            <a:pPr algn="l">
              <a:buSzPct val="100000"/>
              <a:buFont typeface="Wingdings" panose="05000000000000000000"/>
              <a:defRPr sz="4800" b="1">
                <a:solidFill>
                  <a:srgbClr val="644646"/>
                </a:solidFill>
                <a:latin typeface="Times New Roman" panose="02020603050405020304"/>
                <a:ea typeface="Times New Roman" panose="02020603050405020304"/>
                <a:cs typeface="Times New Roman" panose="02020603050405020304"/>
                <a:sym typeface="Times New Roman" panose="02020603050405020304"/>
              </a:defRPr>
            </a:pPr>
            <a:r>
              <a:rPr sz="3200">
                <a:latin typeface="Arial Black" panose="020B0A04020102020204" charset="0"/>
                <a:cs typeface="Arial Black" panose="020B0A04020102020204" charset="0"/>
              </a:rPr>
              <a:t>Welcome to the unit</a:t>
            </a:r>
            <a:endParaRPr sz="3200">
              <a:latin typeface="Arial Black" panose="020B0A04020102020204" charset="0"/>
              <a:cs typeface="Arial Black" panose="020B0A04020102020204" charset="0"/>
            </a:endParaRPr>
          </a:p>
        </p:txBody>
      </p:sp>
      <p:pic>
        <p:nvPicPr>
          <p:cNvPr id="3" name="23-09-22高一英语音频-U2Welcome to the unit全">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2324100" y="558179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43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bldLst>
      <p:bldP spid="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1124585" y="610870"/>
            <a:ext cx="446849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6. shoot</a:t>
            </a:r>
            <a:endParaRPr lang="en-US" altLang="zh-CN" sz="3600" b="1">
              <a:solidFill>
                <a:srgbClr val="C00000"/>
              </a:solidFill>
              <a:latin typeface="Times New Roman" panose="02020603050405020304" charset="0"/>
              <a:cs typeface="Times New Roman" panose="02020603050405020304" charset="0"/>
              <a:sym typeface="+mn-ea"/>
            </a:endParaRPr>
          </a:p>
        </p:txBody>
      </p:sp>
      <p:pic>
        <p:nvPicPr>
          <p:cNvPr id="2" name="Picture 3" descr="C:\Documents and Settings\Administrator\桌面\timg.gif"/>
          <p:cNvPicPr>
            <a:picLocks noChangeAspect="1" noChangeArrowheads="1" noCrop="1"/>
          </p:cNvPicPr>
          <p:nvPr/>
        </p:nvPicPr>
        <p:blipFill>
          <a:blip r:embed="rId1"/>
          <a:srcRect/>
          <a:stretch>
            <a:fillRect/>
          </a:stretch>
        </p:blipFill>
        <p:spPr bwMode="auto">
          <a:xfrm>
            <a:off x="6339840" y="973455"/>
            <a:ext cx="3452495" cy="19919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Documents and Settings\Administrator\桌面\timg (1).gif"/>
          <p:cNvPicPr>
            <a:picLocks noChangeAspect="1" noChangeArrowheads="1" noCrop="1"/>
          </p:cNvPicPr>
          <p:nvPr/>
        </p:nvPicPr>
        <p:blipFill>
          <a:blip r:embed="rId2"/>
          <a:srcRect/>
          <a:stretch>
            <a:fillRect/>
          </a:stretch>
        </p:blipFill>
        <p:spPr bwMode="auto">
          <a:xfrm>
            <a:off x="1639871" y="3066914"/>
            <a:ext cx="2565978" cy="3417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Documents and Settings\Administrator\桌面\timg (2).gif"/>
          <p:cNvPicPr>
            <a:picLocks noChangeAspect="1" noChangeArrowheads="1" noCrop="1"/>
          </p:cNvPicPr>
          <p:nvPr/>
        </p:nvPicPr>
        <p:blipFill>
          <a:blip r:embed="rId3"/>
          <a:srcRect/>
          <a:stretch>
            <a:fillRect/>
          </a:stretch>
        </p:blipFill>
        <p:spPr bwMode="auto">
          <a:xfrm>
            <a:off x="5219285" y="3326359"/>
            <a:ext cx="5495705" cy="308152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4"/>
          <a:stretch>
            <a:fillRect/>
          </a:stretch>
        </p:blipFill>
        <p:spPr>
          <a:xfrm>
            <a:off x="1730375" y="1256030"/>
            <a:ext cx="3335655" cy="15659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39941"/>
          <p:cNvSpPr txBox="1">
            <a:spLocks noChangeArrowheads="1"/>
          </p:cNvSpPr>
          <p:nvPr/>
        </p:nvSpPr>
        <p:spPr bwMode="auto">
          <a:xfrm>
            <a:off x="982929" y="946279"/>
            <a:ext cx="6071554" cy="4742815"/>
          </a:xfrm>
          <a:prstGeom prst="rect">
            <a:avLst/>
          </a:prstGeom>
          <a:noFill/>
          <a:ln w="9525">
            <a:noFill/>
            <a:miter lim="800000"/>
          </a:ln>
        </p:spPr>
        <p:txBody>
          <a:bodyPr wrap="square">
            <a:spAutoFit/>
          </a:bodyPr>
          <a:lstStyle/>
          <a:p>
            <a:pPr marL="342900" indent="-342900">
              <a:lnSpc>
                <a:spcPct val="120000"/>
              </a:lnSpc>
              <a:buFontTx/>
              <a:buAutoNum type="arabicPeriod"/>
            </a:pPr>
            <a:r>
              <a:rPr lang="en-US" altLang="zh-CN" sz="2800" b="1">
                <a:latin typeface="Times New Roman" panose="02020603050405020304" charset="0"/>
              </a:rPr>
              <a:t>Police </a:t>
            </a:r>
            <a:r>
              <a:rPr lang="en-US" altLang="zh-CN" sz="2800" b="1">
                <a:solidFill>
                  <a:srgbClr val="9933FF"/>
                </a:solidFill>
                <a:latin typeface="Times New Roman" panose="02020603050405020304" charset="0"/>
              </a:rPr>
              <a:t>shot</a:t>
            </a:r>
            <a:r>
              <a:rPr lang="en-US" altLang="zh-CN" sz="2800" b="1">
                <a:solidFill>
                  <a:srgbClr val="9999FF"/>
                </a:solidFill>
                <a:latin typeface="Times New Roman" panose="02020603050405020304" charset="0"/>
              </a:rPr>
              <a:t> </a:t>
            </a:r>
            <a:r>
              <a:rPr lang="en-US" altLang="zh-CN" sz="2800" b="1">
                <a:latin typeface="Times New Roman" panose="02020603050405020304" charset="0"/>
              </a:rPr>
              <a:t>one suspect when he pulled a gun on them.</a:t>
            </a:r>
            <a:endParaRPr lang="en-US" altLang="zh-CN" sz="2800" b="1">
              <a:latin typeface="Times New Roman" panose="02020603050405020304" charset="0"/>
            </a:endParaRPr>
          </a:p>
          <a:p>
            <a:pPr marL="342900" indent="-342900">
              <a:lnSpc>
                <a:spcPct val="120000"/>
              </a:lnSpc>
            </a:pPr>
            <a:r>
              <a:rPr lang="en-US" altLang="zh-CN" sz="2800" b="1">
                <a:latin typeface="Times New Roman" panose="02020603050405020304" charset="0"/>
              </a:rPr>
              <a:t>2. They spent the weekend in the countryside </a:t>
            </a:r>
            <a:r>
              <a:rPr lang="en-US" altLang="zh-CN" sz="2800" b="1">
                <a:solidFill>
                  <a:srgbClr val="9933FF"/>
                </a:solidFill>
                <a:latin typeface="Times New Roman" panose="02020603050405020304" charset="0"/>
              </a:rPr>
              <a:t>shooting </a:t>
            </a:r>
            <a:r>
              <a:rPr lang="en-US" altLang="zh-CN" sz="2800" b="1">
                <a:latin typeface="Times New Roman" panose="02020603050405020304" charset="0"/>
              </a:rPr>
              <a:t>deer. </a:t>
            </a:r>
            <a:endParaRPr lang="en-US" altLang="zh-CN" sz="2800" b="1">
              <a:latin typeface="Times New Roman" panose="02020603050405020304" charset="0"/>
            </a:endParaRPr>
          </a:p>
          <a:p>
            <a:pPr marL="342900" indent="-342900">
              <a:lnSpc>
                <a:spcPct val="120000"/>
              </a:lnSpc>
            </a:pPr>
            <a:r>
              <a:rPr lang="en-US" altLang="zh-CN" sz="2800" b="1">
                <a:latin typeface="Times New Roman" panose="02020603050405020304" charset="0"/>
              </a:rPr>
              <a:t>3. The band’s last single </a:t>
            </a:r>
            <a:r>
              <a:rPr lang="en-US" altLang="zh-CN" sz="2800" b="1">
                <a:solidFill>
                  <a:srgbClr val="9933FF"/>
                </a:solidFill>
                <a:latin typeface="Times New Roman" panose="02020603050405020304" charset="0"/>
              </a:rPr>
              <a:t>shot</a:t>
            </a:r>
            <a:r>
              <a:rPr lang="en-US" altLang="zh-CN" sz="2800" b="1">
                <a:latin typeface="Times New Roman" panose="02020603050405020304" charset="0"/>
              </a:rPr>
              <a:t> straight to number one in the charts.  </a:t>
            </a:r>
            <a:endParaRPr lang="en-US" altLang="zh-CN" sz="2800" b="1">
              <a:latin typeface="Times New Roman" panose="02020603050405020304" charset="0"/>
            </a:endParaRPr>
          </a:p>
          <a:p>
            <a:pPr marL="342900" indent="-342900">
              <a:lnSpc>
                <a:spcPct val="120000"/>
              </a:lnSpc>
            </a:pPr>
            <a:r>
              <a:rPr lang="en-US" altLang="zh-CN" sz="2800" b="1">
                <a:latin typeface="Times New Roman" panose="02020603050405020304" charset="0"/>
              </a:rPr>
              <a:t>4. He should have </a:t>
            </a:r>
            <a:r>
              <a:rPr lang="en-US" altLang="zh-CN" sz="2800" b="1">
                <a:solidFill>
                  <a:srgbClr val="9933FF"/>
                </a:solidFill>
                <a:latin typeface="Times New Roman" panose="02020603050405020304" charset="0"/>
              </a:rPr>
              <a:t>shot</a:t>
            </a:r>
            <a:r>
              <a:rPr lang="en-US" altLang="zh-CN" sz="2800" b="1">
                <a:latin typeface="Times New Roman" panose="02020603050405020304" charset="0"/>
              </a:rPr>
              <a:t> instead of passing. </a:t>
            </a:r>
            <a:endParaRPr lang="en-US" altLang="zh-CN" sz="2800" b="1">
              <a:latin typeface="Times New Roman" panose="02020603050405020304" charset="0"/>
            </a:endParaRPr>
          </a:p>
          <a:p>
            <a:pPr marL="342900" indent="-342900">
              <a:lnSpc>
                <a:spcPct val="120000"/>
              </a:lnSpc>
            </a:pPr>
            <a:r>
              <a:rPr lang="en-US" altLang="zh-CN" sz="2800" b="1">
                <a:latin typeface="Times New Roman" panose="02020603050405020304" charset="0"/>
              </a:rPr>
              <a:t>5. The film was </a:t>
            </a:r>
            <a:r>
              <a:rPr lang="en-US" altLang="zh-CN" sz="2800" b="1">
                <a:solidFill>
                  <a:srgbClr val="9933FF"/>
                </a:solidFill>
                <a:latin typeface="Times New Roman" panose="02020603050405020304" charset="0"/>
              </a:rPr>
              <a:t>shot </a:t>
            </a:r>
            <a:r>
              <a:rPr lang="en-US" altLang="zh-CN" sz="2800" b="1">
                <a:latin typeface="Times New Roman" panose="02020603050405020304" charset="0"/>
              </a:rPr>
              <a:t>in New Zealand.</a:t>
            </a:r>
            <a:r>
              <a:rPr lang="en-US" altLang="zh-CN" sz="2800" b="1"/>
              <a:t> </a:t>
            </a:r>
            <a:endParaRPr lang="en-US" altLang="zh-CN" sz="2800" b="1"/>
          </a:p>
        </p:txBody>
      </p:sp>
      <p:sp>
        <p:nvSpPr>
          <p:cNvPr id="27651" name="矩形 39942"/>
          <p:cNvSpPr>
            <a:spLocks noChangeArrowheads="1"/>
          </p:cNvSpPr>
          <p:nvPr/>
        </p:nvSpPr>
        <p:spPr bwMode="auto">
          <a:xfrm>
            <a:off x="7784696" y="2132069"/>
            <a:ext cx="3135149" cy="460375"/>
          </a:xfrm>
          <a:prstGeom prst="rect">
            <a:avLst/>
          </a:prstGeom>
          <a:solidFill>
            <a:schemeClr val="accent1"/>
          </a:solidFill>
          <a:ln w="9525">
            <a:noFill/>
            <a:miter lim="800000"/>
          </a:ln>
        </p:spPr>
        <p:txBody>
          <a:bodyPr anchor="ctr">
            <a:spAutoFit/>
          </a:bodyPr>
          <a:lstStyle/>
          <a:p>
            <a:pPr>
              <a:buFont typeface="Arial" panose="020B0604020202020204" pitchFamily="34" charset="0"/>
              <a:buNone/>
            </a:pPr>
            <a:r>
              <a:rPr lang="zh-CN" altLang="en-US" sz="2400" b="1">
                <a:latin typeface="Times New Roman" panose="02020603050405020304" charset="0"/>
              </a:rPr>
              <a:t>射杀，射伤</a:t>
            </a:r>
            <a:endParaRPr lang="zh-CN" altLang="en-US" sz="2400" b="1"/>
          </a:p>
        </p:txBody>
      </p:sp>
      <p:sp>
        <p:nvSpPr>
          <p:cNvPr id="27652" name="矩形 39943"/>
          <p:cNvSpPr>
            <a:spLocks noChangeArrowheads="1"/>
          </p:cNvSpPr>
          <p:nvPr/>
        </p:nvSpPr>
        <p:spPr bwMode="auto">
          <a:xfrm>
            <a:off x="7750089" y="5157369"/>
            <a:ext cx="3206583" cy="460375"/>
          </a:xfrm>
          <a:prstGeom prst="rect">
            <a:avLst/>
          </a:prstGeom>
          <a:solidFill>
            <a:srgbClr val="E0F2FC"/>
          </a:solidFill>
          <a:ln w="9525">
            <a:noFill/>
            <a:miter lim="800000"/>
          </a:ln>
        </p:spPr>
        <p:txBody>
          <a:bodyPr anchor="ctr">
            <a:spAutoFit/>
          </a:bodyPr>
          <a:lstStyle/>
          <a:p>
            <a:pPr>
              <a:buFont typeface="Arial" panose="020B0604020202020204" pitchFamily="34" charset="0"/>
              <a:buNone/>
            </a:pPr>
            <a:r>
              <a:rPr lang="zh-CN" altLang="en-US" sz="2400" b="1">
                <a:latin typeface="Times New Roman" panose="02020603050405020304" charset="0"/>
              </a:rPr>
              <a:t>打猎，狩猎</a:t>
            </a:r>
            <a:endParaRPr lang="zh-CN" altLang="en-US" sz="2400" b="1">
              <a:latin typeface="Times New Roman" panose="02020603050405020304" charset="0"/>
            </a:endParaRPr>
          </a:p>
        </p:txBody>
      </p:sp>
      <p:sp>
        <p:nvSpPr>
          <p:cNvPr id="27653" name="矩形 39944"/>
          <p:cNvSpPr>
            <a:spLocks noChangeArrowheads="1"/>
          </p:cNvSpPr>
          <p:nvPr/>
        </p:nvSpPr>
        <p:spPr bwMode="auto">
          <a:xfrm>
            <a:off x="7694530" y="1122789"/>
            <a:ext cx="3135149" cy="460375"/>
          </a:xfrm>
          <a:prstGeom prst="rect">
            <a:avLst/>
          </a:prstGeom>
          <a:solidFill>
            <a:srgbClr val="E0F2FC"/>
          </a:solidFill>
          <a:ln w="9525">
            <a:noFill/>
            <a:miter lim="800000"/>
          </a:ln>
        </p:spPr>
        <p:txBody>
          <a:bodyPr anchor="ctr">
            <a:spAutoFit/>
          </a:bodyPr>
          <a:lstStyle/>
          <a:p>
            <a:pPr>
              <a:buFont typeface="Arial" panose="020B0604020202020204" pitchFamily="34" charset="0"/>
              <a:buNone/>
            </a:pPr>
            <a:r>
              <a:rPr lang="en-US" altLang="zh-CN" sz="2400" b="1">
                <a:latin typeface="Times New Roman" panose="02020603050405020304" charset="0"/>
              </a:rPr>
              <a:t>(</a:t>
            </a:r>
            <a:r>
              <a:rPr lang="zh-CN" altLang="en-US" sz="2400" b="1">
                <a:latin typeface="Times New Roman" panose="02020603050405020304" charset="0"/>
              </a:rPr>
              <a:t>使朝某方向</a:t>
            </a:r>
            <a:r>
              <a:rPr lang="en-US" altLang="zh-CN" sz="2400" b="1">
                <a:latin typeface="Times New Roman" panose="02020603050405020304" charset="0"/>
              </a:rPr>
              <a:t>)</a:t>
            </a:r>
            <a:r>
              <a:rPr lang="zh-CN" altLang="en-US" sz="2400" b="1">
                <a:latin typeface="Times New Roman" panose="02020603050405020304" charset="0"/>
              </a:rPr>
              <a:t>冲，奔</a:t>
            </a:r>
            <a:endParaRPr lang="zh-CN" altLang="en-US" sz="2400" b="1"/>
          </a:p>
        </p:txBody>
      </p:sp>
      <p:sp>
        <p:nvSpPr>
          <p:cNvPr id="27654" name="矩形 39945"/>
          <p:cNvSpPr>
            <a:spLocks noChangeArrowheads="1"/>
          </p:cNvSpPr>
          <p:nvPr/>
        </p:nvSpPr>
        <p:spPr bwMode="auto">
          <a:xfrm>
            <a:off x="7750407" y="4219523"/>
            <a:ext cx="3204995" cy="460375"/>
          </a:xfrm>
          <a:prstGeom prst="rect">
            <a:avLst/>
          </a:prstGeom>
          <a:solidFill>
            <a:schemeClr val="accent1"/>
          </a:solidFill>
          <a:ln w="9525">
            <a:noFill/>
            <a:miter lim="800000"/>
          </a:ln>
        </p:spPr>
        <p:txBody>
          <a:bodyPr anchor="ctr">
            <a:spAutoFit/>
          </a:bodyPr>
          <a:lstStyle/>
          <a:p>
            <a:pPr>
              <a:buFont typeface="Arial" panose="020B0604020202020204" pitchFamily="34" charset="0"/>
              <a:buNone/>
            </a:pPr>
            <a:r>
              <a:rPr lang="zh-CN" altLang="en-US" sz="2400" b="1">
                <a:latin typeface="Times New Roman" panose="02020603050405020304" charset="0"/>
              </a:rPr>
              <a:t>射门，投篮 </a:t>
            </a:r>
            <a:endParaRPr lang="zh-CN" altLang="en-US" sz="2400" b="1">
              <a:latin typeface="Times New Roman" panose="02020603050405020304" charset="0"/>
            </a:endParaRPr>
          </a:p>
        </p:txBody>
      </p:sp>
      <p:sp>
        <p:nvSpPr>
          <p:cNvPr id="27655" name="文本框 39946"/>
          <p:cNvSpPr txBox="1">
            <a:spLocks noChangeArrowheads="1"/>
          </p:cNvSpPr>
          <p:nvPr/>
        </p:nvSpPr>
        <p:spPr bwMode="auto">
          <a:xfrm>
            <a:off x="7750407" y="3139773"/>
            <a:ext cx="3170072" cy="460375"/>
          </a:xfrm>
          <a:prstGeom prst="rect">
            <a:avLst/>
          </a:prstGeom>
          <a:solidFill>
            <a:srgbClr val="E0F2FC"/>
          </a:solidFill>
          <a:ln w="9525">
            <a:noFill/>
            <a:miter lim="800000"/>
          </a:ln>
        </p:spPr>
        <p:txBody>
          <a:bodyPr>
            <a:spAutoFit/>
          </a:bodyPr>
          <a:lstStyle/>
          <a:p>
            <a:r>
              <a:rPr lang="zh-CN" altLang="en-US" sz="2400" b="1">
                <a:latin typeface="Times New Roman" panose="02020603050405020304" charset="0"/>
              </a:rPr>
              <a:t>拍摄，摄影</a:t>
            </a:r>
            <a:endParaRPr lang="zh-CN" altLang="en-US" sz="2400" b="1">
              <a:latin typeface="Times New Roman" panose="02020603050405020304" charset="0"/>
            </a:endParaRPr>
          </a:p>
        </p:txBody>
      </p:sp>
      <p:sp>
        <p:nvSpPr>
          <p:cNvPr id="39948" name="直接连接符 39947"/>
          <p:cNvSpPr>
            <a:spLocks noChangeShapeType="1"/>
          </p:cNvSpPr>
          <p:nvPr/>
        </p:nvSpPr>
        <p:spPr bwMode="auto">
          <a:xfrm>
            <a:off x="5889953" y="1583151"/>
            <a:ext cx="1804576" cy="810218"/>
          </a:xfrm>
          <a:prstGeom prst="line">
            <a:avLst/>
          </a:prstGeom>
          <a:noFill/>
          <a:ln w="28575">
            <a:solidFill>
              <a:srgbClr val="FF0000"/>
            </a:solidFill>
            <a:round/>
            <a:tailEnd type="triangle" w="med" len="med"/>
          </a:ln>
        </p:spPr>
        <p:txBody>
          <a:bodyPr/>
          <a:lstStyle/>
          <a:p>
            <a:endParaRPr lang="zh-CN" altLang="en-US"/>
          </a:p>
        </p:txBody>
      </p:sp>
      <p:sp>
        <p:nvSpPr>
          <p:cNvPr id="39949" name="直接连接符 39948"/>
          <p:cNvSpPr>
            <a:spLocks noChangeShapeType="1"/>
          </p:cNvSpPr>
          <p:nvPr/>
        </p:nvSpPr>
        <p:spPr bwMode="auto">
          <a:xfrm>
            <a:off x="5551516" y="2459405"/>
            <a:ext cx="2199525" cy="2851636"/>
          </a:xfrm>
          <a:prstGeom prst="line">
            <a:avLst/>
          </a:prstGeom>
          <a:noFill/>
          <a:ln w="28575">
            <a:solidFill>
              <a:srgbClr val="FF0000"/>
            </a:solidFill>
            <a:round/>
            <a:tailEnd type="triangle" w="med" len="med"/>
          </a:ln>
        </p:spPr>
        <p:txBody>
          <a:bodyPr/>
          <a:lstStyle/>
          <a:p>
            <a:endParaRPr lang="zh-CN" altLang="en-US"/>
          </a:p>
        </p:txBody>
      </p:sp>
      <p:sp>
        <p:nvSpPr>
          <p:cNvPr id="39950" name="直接连接符 39949"/>
          <p:cNvSpPr>
            <a:spLocks noChangeShapeType="1"/>
          </p:cNvSpPr>
          <p:nvPr/>
        </p:nvSpPr>
        <p:spPr bwMode="auto">
          <a:xfrm flipV="1">
            <a:off x="5369280" y="1517115"/>
            <a:ext cx="2189366" cy="1797591"/>
          </a:xfrm>
          <a:prstGeom prst="line">
            <a:avLst/>
          </a:prstGeom>
          <a:noFill/>
          <a:ln w="28575">
            <a:solidFill>
              <a:srgbClr val="FF0000"/>
            </a:solidFill>
            <a:round/>
            <a:tailEnd type="triangle" w="med" len="med"/>
          </a:ln>
        </p:spPr>
        <p:txBody>
          <a:bodyPr/>
          <a:lstStyle/>
          <a:p>
            <a:endParaRPr lang="zh-CN" altLang="en-US"/>
          </a:p>
        </p:txBody>
      </p:sp>
      <p:sp>
        <p:nvSpPr>
          <p:cNvPr id="39951" name="直接连接符 39950"/>
          <p:cNvSpPr>
            <a:spLocks noChangeShapeType="1"/>
          </p:cNvSpPr>
          <p:nvPr/>
        </p:nvSpPr>
        <p:spPr bwMode="auto">
          <a:xfrm flipV="1">
            <a:off x="6279823" y="4355417"/>
            <a:ext cx="1414706" cy="12699"/>
          </a:xfrm>
          <a:prstGeom prst="line">
            <a:avLst/>
          </a:prstGeom>
          <a:noFill/>
          <a:ln w="28575">
            <a:solidFill>
              <a:srgbClr val="FF0000"/>
            </a:solidFill>
            <a:round/>
            <a:tailEnd type="triangle" w="med" len="med"/>
          </a:ln>
        </p:spPr>
        <p:txBody>
          <a:bodyPr/>
          <a:lstStyle/>
          <a:p>
            <a:endParaRPr lang="zh-CN" altLang="en-US"/>
          </a:p>
        </p:txBody>
      </p:sp>
      <p:sp>
        <p:nvSpPr>
          <p:cNvPr id="39952" name="直接连接符 39951"/>
          <p:cNvSpPr>
            <a:spLocks noChangeShapeType="1"/>
          </p:cNvSpPr>
          <p:nvPr/>
        </p:nvSpPr>
        <p:spPr bwMode="auto">
          <a:xfrm flipV="1">
            <a:off x="6279824" y="3511546"/>
            <a:ext cx="1504872" cy="1557257"/>
          </a:xfrm>
          <a:prstGeom prst="line">
            <a:avLst/>
          </a:prstGeom>
          <a:noFill/>
          <a:ln w="28575">
            <a:solidFill>
              <a:srgbClr val="FF0000"/>
            </a:solidFill>
            <a:round/>
            <a:tailEnd type="triangle" w="med" len="med"/>
          </a:ln>
        </p:spPr>
        <p:txBody>
          <a:bodyPr/>
          <a:lstStyle/>
          <a:p>
            <a:endParaRPr lang="zh-CN" altLang="en-US"/>
          </a:p>
        </p:txBody>
      </p:sp>
      <p:sp>
        <p:nvSpPr>
          <p:cNvPr id="27661" name="文本框 36869"/>
          <p:cNvSpPr txBox="1">
            <a:spLocks noChangeArrowheads="1"/>
          </p:cNvSpPr>
          <p:nvPr/>
        </p:nvSpPr>
        <p:spPr bwMode="auto">
          <a:xfrm>
            <a:off x="982612" y="215115"/>
            <a:ext cx="8938747" cy="730885"/>
          </a:xfrm>
          <a:prstGeom prst="rect">
            <a:avLst/>
          </a:prstGeom>
          <a:noFill/>
          <a:ln w="9525">
            <a:noFill/>
            <a:miter lim="800000"/>
          </a:ln>
        </p:spPr>
        <p:txBody>
          <a:bodyPr>
            <a:spAutoFit/>
          </a:bodyPr>
          <a:lstStyle/>
          <a:p>
            <a:pPr marL="342900" indent="-342900">
              <a:lnSpc>
                <a:spcPct val="130000"/>
              </a:lnSpc>
            </a:pPr>
            <a:r>
              <a:rPr lang="en-US" altLang="zh-CN" sz="3200" b="1">
                <a:solidFill>
                  <a:srgbClr val="C00000"/>
                </a:solidFill>
                <a:latin typeface="Times New Roman" panose="02020603050405020304" charset="0"/>
              </a:rPr>
              <a:t>Match the sentences with the meanings of </a:t>
            </a:r>
            <a:r>
              <a:rPr lang="en-US" altLang="zh-CN" sz="3200" b="1" i="1">
                <a:solidFill>
                  <a:srgbClr val="C00000"/>
                </a:solidFill>
                <a:latin typeface="Times New Roman" panose="02020603050405020304" charset="0"/>
              </a:rPr>
              <a:t>shoot</a:t>
            </a:r>
            <a:r>
              <a:rPr lang="en-US" altLang="zh-CN" sz="3200" b="1">
                <a:solidFill>
                  <a:srgbClr val="C00000"/>
                </a:solidFill>
                <a:latin typeface="Times New Roman" panose="02020603050405020304" charset="0"/>
              </a:rPr>
              <a:t>.</a:t>
            </a:r>
            <a:endParaRPr lang="en-US" altLang="zh-CN" sz="3200" b="1">
              <a:solidFill>
                <a:srgbClr val="C00000"/>
              </a:solidFill>
              <a:latin typeface="Times New Roman" panose="0202060305040502030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48"/>
                                        </p:tgtEl>
                                        <p:attrNameLst>
                                          <p:attrName>style.visibility</p:attrName>
                                        </p:attrNameLst>
                                      </p:cBhvr>
                                      <p:to>
                                        <p:strVal val="visible"/>
                                      </p:to>
                                    </p:set>
                                    <p:anim calcmode="lin" valueType="num">
                                      <p:cBhvr additive="base">
                                        <p:cTn id="7" dur="500" fill="hold"/>
                                        <p:tgtEl>
                                          <p:spTgt spid="39948"/>
                                        </p:tgtEl>
                                        <p:attrNameLst>
                                          <p:attrName>ppt_x</p:attrName>
                                        </p:attrNameLst>
                                      </p:cBhvr>
                                      <p:tavLst>
                                        <p:tav tm="0">
                                          <p:val>
                                            <p:strVal val="#ppt_x"/>
                                          </p:val>
                                        </p:tav>
                                        <p:tav tm="100000">
                                          <p:val>
                                            <p:strVal val="#ppt_x"/>
                                          </p:val>
                                        </p:tav>
                                      </p:tavLst>
                                    </p:anim>
                                    <p:anim calcmode="lin" valueType="num">
                                      <p:cBhvr additive="base">
                                        <p:cTn id="8" dur="500" fill="hold"/>
                                        <p:tgtEl>
                                          <p:spTgt spid="399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39949"/>
                                        </p:tgtEl>
                                        <p:attrNameLst>
                                          <p:attrName>style.visibility</p:attrName>
                                        </p:attrNameLst>
                                      </p:cBhvr>
                                      <p:to>
                                        <p:strVal val="visible"/>
                                      </p:to>
                                    </p:set>
                                    <p:animEffect transition="in" filter="diamond(in)">
                                      <p:cBhvr>
                                        <p:cTn id="13" dur="2000"/>
                                        <p:tgtEl>
                                          <p:spTgt spid="3994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9950"/>
                                        </p:tgtEl>
                                        <p:attrNameLst>
                                          <p:attrName>style.visibility</p:attrName>
                                        </p:attrNameLst>
                                      </p:cBhvr>
                                      <p:to>
                                        <p:strVal val="visible"/>
                                      </p:to>
                                    </p:set>
                                    <p:animEffect transition="in" filter="box(in)">
                                      <p:cBhvr>
                                        <p:cTn id="18" dur="500"/>
                                        <p:tgtEl>
                                          <p:spTgt spid="3995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39951"/>
                                        </p:tgtEl>
                                        <p:attrNameLst>
                                          <p:attrName>style.visibility</p:attrName>
                                        </p:attrNameLst>
                                      </p:cBhvr>
                                      <p:to>
                                        <p:strVal val="visible"/>
                                      </p:to>
                                    </p:set>
                                    <p:animEffect transition="in" filter="checkerboard(across)">
                                      <p:cBhvr>
                                        <p:cTn id="23" dur="500"/>
                                        <p:tgtEl>
                                          <p:spTgt spid="3995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9952"/>
                                        </p:tgtEl>
                                        <p:attrNameLst>
                                          <p:attrName>style.visibility</p:attrName>
                                        </p:attrNameLst>
                                      </p:cBhvr>
                                      <p:to>
                                        <p:strVal val="visible"/>
                                      </p:to>
                                    </p:set>
                                    <p:anim calcmode="lin" valueType="num">
                                      <p:cBhvr additive="base">
                                        <p:cTn id="28" dur="500" fill="hold"/>
                                        <p:tgtEl>
                                          <p:spTgt spid="39952"/>
                                        </p:tgtEl>
                                        <p:attrNameLst>
                                          <p:attrName>ppt_x</p:attrName>
                                        </p:attrNameLst>
                                      </p:cBhvr>
                                      <p:tavLst>
                                        <p:tav tm="0">
                                          <p:val>
                                            <p:strVal val="#ppt_x"/>
                                          </p:val>
                                        </p:tav>
                                        <p:tav tm="100000">
                                          <p:val>
                                            <p:strVal val="#ppt_x"/>
                                          </p:val>
                                        </p:tav>
                                      </p:tavLst>
                                    </p:anim>
                                    <p:anim calcmode="lin" valueType="num">
                                      <p:cBhvr additive="base">
                                        <p:cTn id="29" dur="500" fill="hold"/>
                                        <p:tgtEl>
                                          <p:spTgt spid="399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8" grpId="0" bldLvl="0" animBg="1"/>
      <p:bldP spid="39949" grpId="0" bldLvl="0" animBg="1"/>
      <p:bldP spid="39950" grpId="0" bldLvl="0" animBg="1"/>
      <p:bldP spid="39951" grpId="0" bldLvl="0" animBg="1"/>
      <p:bldP spid="39952"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789305" y="787400"/>
            <a:ext cx="153987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7. spot</a:t>
            </a:r>
            <a:endParaRPr lang="en-US" altLang="zh-CN" sz="3600" b="1">
              <a:solidFill>
                <a:srgbClr val="C00000"/>
              </a:solidFill>
              <a:latin typeface="Times New Roman" panose="02020603050405020304" charset="0"/>
              <a:cs typeface="Times New Roman" panose="02020603050405020304" charset="0"/>
              <a:sym typeface="+mn-ea"/>
            </a:endParaRPr>
          </a:p>
        </p:txBody>
      </p:sp>
      <p:sp>
        <p:nvSpPr>
          <p:cNvPr id="5" name="文本框 4"/>
          <p:cNvSpPr txBox="1"/>
          <p:nvPr/>
        </p:nvSpPr>
        <p:spPr>
          <a:xfrm>
            <a:off x="789305" y="1528445"/>
            <a:ext cx="10334625" cy="4184650"/>
          </a:xfrm>
          <a:prstGeom prst="rect">
            <a:avLst/>
          </a:prstGeom>
          <a:noFill/>
        </p:spPr>
        <p:txBody>
          <a:bodyPr wrap="square" rtlCol="0">
            <a:spAutoFit/>
          </a:bodyPr>
          <a:p>
            <a:r>
              <a:rPr lang="zh-CN" altLang="en-US" sz="2800">
                <a:solidFill>
                  <a:schemeClr val="tx1"/>
                </a:solidFill>
                <a:uFillTx/>
                <a:latin typeface="Times New Roman" panose="02020603050405020304" charset="0"/>
                <a:ea typeface="方正楷体_GB2312" panose="02000000000000000000" charset="-122"/>
              </a:rPr>
              <a:t>① n.粉刺；斑点；污渍；地点，场所</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accent5"/>
                </a:solidFill>
                <a:uFillTx/>
                <a:latin typeface="Times New Roman" panose="02020603050405020304" charset="0"/>
                <a:ea typeface="方正楷体_GB2312" panose="02000000000000000000" charset="-122"/>
              </a:rPr>
              <a:t>The dog with spots</a:t>
            </a:r>
            <a:r>
              <a:rPr lang="zh-CN" altLang="en-US" sz="2800">
                <a:solidFill>
                  <a:schemeClr val="tx1"/>
                </a:solidFill>
                <a:uFillTx/>
                <a:latin typeface="Times New Roman" panose="02020603050405020304" charset="0"/>
                <a:ea typeface="方正楷体_GB2312" panose="02000000000000000000" charset="-122"/>
              </a:rPr>
              <a:t> on the back behaved quite well in front of the audience.【斑点】</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His trousers were covered with </a:t>
            </a:r>
            <a:r>
              <a:rPr lang="zh-CN" altLang="en-US" sz="2800">
                <a:solidFill>
                  <a:schemeClr val="accent5"/>
                </a:solidFill>
                <a:uFillTx/>
                <a:latin typeface="Times New Roman" panose="02020603050405020304" charset="0"/>
                <a:ea typeface="方正楷体_GB2312" panose="02000000000000000000" charset="-122"/>
              </a:rPr>
              <a:t>spots of mud</a:t>
            </a:r>
            <a:r>
              <a:rPr lang="zh-CN" altLang="en-US" sz="2800">
                <a:solidFill>
                  <a:schemeClr val="tx1"/>
                </a:solidFill>
                <a:uFillTx/>
                <a:latin typeface="Times New Roman" panose="02020603050405020304" charset="0"/>
                <a:ea typeface="方正楷体_GB2312" panose="02000000000000000000" charset="-122"/>
              </a:rPr>
              <a:t>.【泥点】</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a tourist </a:t>
            </a:r>
            <a:r>
              <a:rPr lang="zh-CN" altLang="en-US" sz="2800">
                <a:solidFill>
                  <a:schemeClr val="accent5"/>
                </a:solidFill>
                <a:uFillTx/>
                <a:latin typeface="Times New Roman" panose="02020603050405020304" charset="0"/>
                <a:ea typeface="方正楷体_GB2312" panose="02000000000000000000" charset="-122"/>
              </a:rPr>
              <a:t>spot</a:t>
            </a:r>
            <a:r>
              <a:rPr lang="zh-CN" altLang="en-US" sz="2800">
                <a:solidFill>
                  <a:schemeClr val="tx1"/>
                </a:solidFill>
                <a:uFillTx/>
                <a:latin typeface="Times New Roman" panose="02020603050405020304" charset="0"/>
                <a:ea typeface="方正楷体_GB2312" panose="02000000000000000000" charset="-122"/>
              </a:rPr>
              <a:t>【地点】</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on the </a:t>
            </a:r>
            <a:r>
              <a:rPr lang="zh-CN" altLang="en-US" sz="2800">
                <a:solidFill>
                  <a:schemeClr val="accent5"/>
                </a:solidFill>
                <a:uFillTx/>
                <a:latin typeface="Times New Roman" panose="02020603050405020304" charset="0"/>
                <a:ea typeface="方正楷体_GB2312" panose="02000000000000000000" charset="-122"/>
              </a:rPr>
              <a:t>spot</a:t>
            </a:r>
            <a:r>
              <a:rPr lang="zh-CN" altLang="en-US" sz="2800">
                <a:solidFill>
                  <a:schemeClr val="tx1"/>
                </a:solidFill>
                <a:uFillTx/>
                <a:latin typeface="Times New Roman" panose="02020603050405020304" charset="0"/>
                <a:ea typeface="方正楷体_GB2312" panose="02000000000000000000" charset="-122"/>
              </a:rPr>
              <a:t>【场所】</a:t>
            </a:r>
            <a:endParaRPr lang="zh-CN" altLang="en-US" sz="2800">
              <a:solidFill>
                <a:schemeClr val="tx1"/>
              </a:solidFill>
              <a:uFillTx/>
              <a:latin typeface="Times New Roman" panose="02020603050405020304" charset="0"/>
              <a:ea typeface="方正楷体_GB2312" panose="02000000000000000000" charset="-122"/>
            </a:endParaRPr>
          </a:p>
          <a:p>
            <a:pPr>
              <a:lnSpc>
                <a:spcPct val="50000"/>
              </a:lnSpc>
            </a:pP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② vt.发现，注意到</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spot sb. doing sth.</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chemeClr val="tx1"/>
                </a:solidFill>
                <a:uFillTx/>
                <a:latin typeface="Times New Roman" panose="02020603050405020304" charset="0"/>
                <a:ea typeface="方正楷体_GB2312" panose="02000000000000000000" charset="-122"/>
              </a:rPr>
              <a:t>发现某人在做某事</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spot a mistake </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chemeClr val="tx1"/>
                </a:solidFill>
                <a:uFillTx/>
                <a:latin typeface="Times New Roman" panose="02020603050405020304" charset="0"/>
                <a:ea typeface="方正楷体_GB2312" panose="02000000000000000000" charset="-122"/>
              </a:rPr>
              <a:t>发现一处错误</a:t>
            </a:r>
            <a:endParaRPr lang="zh-CN" altLang="en-US" sz="2800">
              <a:solidFill>
                <a:schemeClr val="tx1"/>
              </a:solidFill>
              <a:uFillTx/>
              <a:latin typeface="Times New Roman" panose="02020603050405020304" charset="0"/>
              <a:ea typeface="方正楷体_GB2312" panose="02000000000000000000" charset="-122"/>
            </a:endParaRPr>
          </a:p>
        </p:txBody>
      </p:sp>
      <p:sp>
        <p:nvSpPr>
          <p:cNvPr id="10" name="矩形 9"/>
          <p:cNvSpPr/>
          <p:nvPr/>
        </p:nvSpPr>
        <p:spPr>
          <a:xfrm>
            <a:off x="2329180" y="2437765"/>
            <a:ext cx="127508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7454900" y="2865120"/>
            <a:ext cx="127508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2821940" y="3232785"/>
            <a:ext cx="1275080" cy="447040"/>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2590165" y="3723640"/>
            <a:ext cx="1275080" cy="40322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835025" y="4799330"/>
            <a:ext cx="2704465"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789305" y="5255260"/>
            <a:ext cx="2339340"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P spid="6" grpId="0" bldLvl="0" animBg="1"/>
      <p:bldP spid="6" grpId="1" animBg="1"/>
      <p:bldP spid="7" grpId="0" bldLvl="0" animBg="1"/>
      <p:bldP spid="7" grpId="1" animBg="1"/>
      <p:bldP spid="8" grpId="0" bldLvl="0" animBg="1"/>
      <p:bldP spid="8" grpId="1" animBg="1"/>
      <p:bldP spid="9" grpId="0" bldLvl="0" animBg="1"/>
      <p:bldP spid="9" grpId="1" animBg="1"/>
      <p:bldP spid="11" grpId="0" bldLvl="0" animBg="1"/>
      <p:bldP spid="11"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1278255" y="918845"/>
            <a:ext cx="446849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8. </a:t>
            </a:r>
            <a:r>
              <a:rPr lang="en-US" altLang="zh-CN" sz="3600" b="1">
                <a:solidFill>
                  <a:srgbClr val="C00000"/>
                </a:solidFill>
                <a:latin typeface="Times New Roman" panose="02020603050405020304" charset="0"/>
                <a:cs typeface="Times New Roman" panose="02020603050405020304" charset="0"/>
                <a:sym typeface="+mn-ea"/>
              </a:rPr>
              <a:t>target</a:t>
            </a:r>
            <a:endParaRPr lang="en-US" altLang="zh-CN" sz="3600" b="1">
              <a:solidFill>
                <a:srgbClr val="C00000"/>
              </a:solidFill>
              <a:latin typeface="Times New Roman" panose="02020603050405020304" charset="0"/>
              <a:cs typeface="Times New Roman" panose="02020603050405020304" charset="0"/>
              <a:sym typeface="+mn-ea"/>
            </a:endParaRPr>
          </a:p>
        </p:txBody>
      </p:sp>
      <p:sp>
        <p:nvSpPr>
          <p:cNvPr id="2" name="文本框 1"/>
          <p:cNvSpPr txBox="1"/>
          <p:nvPr/>
        </p:nvSpPr>
        <p:spPr>
          <a:xfrm>
            <a:off x="1278255" y="1615440"/>
            <a:ext cx="7463155" cy="3839845"/>
          </a:xfrm>
          <a:prstGeom prst="rect">
            <a:avLst/>
          </a:prstGeom>
          <a:noFill/>
        </p:spPr>
        <p:txBody>
          <a:bodyPr wrap="square" rtlCol="0">
            <a:spAutoFit/>
          </a:bodyPr>
          <a:p>
            <a:r>
              <a:rPr lang="zh-CN" altLang="en-US" sz="2800">
                <a:solidFill>
                  <a:schemeClr val="tx1"/>
                </a:solidFill>
                <a:uFillTx/>
                <a:latin typeface="Times New Roman" panose="02020603050405020304" charset="0"/>
                <a:ea typeface="方正楷体_GB2312" panose="02000000000000000000" charset="-122"/>
              </a:rPr>
              <a:t>① n.(攻击的)目标，对象；靶子；目标</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target of/for... ...的对象</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hit/miss the target 中/脱靶</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a target audience/group/area 目标观众/群体/范围</a:t>
            </a:r>
            <a:endParaRPr lang="zh-CN" altLang="en-US" sz="2800">
              <a:solidFill>
                <a:schemeClr val="tx1"/>
              </a:solidFill>
              <a:uFillTx/>
              <a:latin typeface="Times New Roman" panose="02020603050405020304" charset="0"/>
              <a:ea typeface="方正楷体_GB2312" panose="02000000000000000000" charset="-122"/>
            </a:endParaRPr>
          </a:p>
          <a:p>
            <a:pPr>
              <a:lnSpc>
                <a:spcPct val="70000"/>
              </a:lnSpc>
            </a:pP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② vt. 把...作为攻击目标；面向</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target sth. on/at... 以...为对象</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The advertisement is mainly targeted at teenagers.</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这则广告主要针对的是青少年。</a:t>
            </a:r>
            <a:endParaRPr lang="zh-CN" altLang="en-US" sz="2800">
              <a:solidFill>
                <a:schemeClr val="tx1"/>
              </a:solidFill>
              <a:uFillTx/>
              <a:latin typeface="Times New Roman" panose="02020603050405020304" charset="0"/>
              <a:ea typeface="方正楷体_GB2312" panose="02000000000000000000" charset="-122"/>
            </a:endParaRPr>
          </a:p>
        </p:txBody>
      </p:sp>
      <p:sp>
        <p:nvSpPr>
          <p:cNvPr id="10" name="矩形 9"/>
          <p:cNvSpPr/>
          <p:nvPr/>
        </p:nvSpPr>
        <p:spPr>
          <a:xfrm>
            <a:off x="1348105" y="2152015"/>
            <a:ext cx="201422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1348105" y="2570480"/>
            <a:ext cx="120967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2452370" y="2988945"/>
            <a:ext cx="293624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1348105" y="4140835"/>
            <a:ext cx="249047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1348105" y="4559300"/>
            <a:ext cx="7204710"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5" name="https://photo-static-api.fotomore.com/creative/vcg/veer/400/new/VCG41N677228726.jpg?uid=386&amp;timestamp=1726971420&amp;sign=b95d07331a61369b1fef29c2f77f8e14" descr="射中靶心的箭"/>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8741410" y="1496695"/>
            <a:ext cx="3062605" cy="30626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P spid="5" grpId="0" bldLvl="0" animBg="1"/>
      <p:bldP spid="5" grpId="1" animBg="1"/>
      <p:bldP spid="6" grpId="0" bldLvl="0" animBg="1"/>
      <p:bldP spid="6" grpId="1" animBg="1"/>
      <p:bldP spid="7" grpId="0" bldLvl="0" animBg="1"/>
      <p:bldP spid="7" grpId="1" animBg="1"/>
      <p:bldP spid="9" grpId="0" bldLvl="0" animBg="1"/>
      <p:bldP spid="9"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2" name="文本框 1"/>
          <p:cNvSpPr txBox="1"/>
          <p:nvPr/>
        </p:nvSpPr>
        <p:spPr>
          <a:xfrm>
            <a:off x="236855" y="489585"/>
            <a:ext cx="11808460" cy="6000750"/>
          </a:xfrm>
          <a:prstGeom prst="rect">
            <a:avLst/>
          </a:prstGeom>
        </p:spPr>
        <p:txBody>
          <a:bodyPr wrap="square">
            <a:spAutoFit/>
          </a:bodyPr>
          <a:p>
            <a:pPr marL="0" algn="l" defTabSz="266700">
              <a:lnSpc>
                <a:spcPct val="200000"/>
              </a:lnSpc>
              <a:spcAft>
                <a:spcPts val="1500"/>
              </a:spcAft>
              <a:buClrTx/>
              <a:buSzTx/>
              <a:buFontTx/>
            </a:pPr>
            <a:r>
              <a:rPr lang="en-US" altLang="zh-CN" sz="3200">
                <a:solidFill>
                  <a:srgbClr val="000000"/>
                </a:solidFill>
                <a:latin typeface="Times New Roman" panose="02020603050405020304"/>
                <a:ea typeface="StoneSerifStd-Medium"/>
              </a:rPr>
              <a:t>It can be a big </a:t>
            </a:r>
            <a:r>
              <a:rPr lang="en-US" altLang="zh-CN" sz="3200" b="1">
                <a:solidFill>
                  <a:srgbClr val="000000"/>
                </a:solidFill>
                <a:latin typeface="Times New Roman" panose="02020603050405020304"/>
                <a:ea typeface="StoneSerifStd-Medium"/>
              </a:rPr>
              <a:t>headache</a:t>
            </a:r>
            <a:r>
              <a:rPr lang="en-US" altLang="zh-CN" sz="3200">
                <a:solidFill>
                  <a:srgbClr val="000000"/>
                </a:solidFill>
                <a:latin typeface="Times New Roman" panose="02020603050405020304"/>
                <a:ea typeface="StoneSerifStd-Medium"/>
              </a:rPr>
              <a:t> to balance your developing mental needs too. You enter a strange </a:t>
            </a:r>
            <a:r>
              <a:rPr lang="en-US" altLang="zh-CN" sz="3200" b="1">
                <a:solidFill>
                  <a:schemeClr val="accent6"/>
                </a:solidFill>
                <a:latin typeface="Times New Roman" panose="02020603050405020304"/>
                <a:ea typeface="StoneSerifStd-Medium"/>
              </a:rPr>
              <a:t>middle ground</a:t>
            </a:r>
            <a:r>
              <a:rPr lang="en-US" altLang="zh-CN" sz="3200">
                <a:solidFill>
                  <a:srgbClr val="000000"/>
                </a:solidFill>
                <a:latin typeface="Times New Roman" panose="02020603050405020304"/>
                <a:ea typeface="StoneSerifStd-Medium"/>
              </a:rPr>
              <a:t>—no longer a small child but not quite an adult. You have </a:t>
            </a:r>
            <a:r>
              <a:rPr lang="en-US" altLang="zh-CN" sz="3200" b="1">
                <a:solidFill>
                  <a:srgbClr val="000000"/>
                </a:solidFill>
                <a:latin typeface="Times New Roman" panose="02020603050405020304"/>
                <a:ea typeface="StoneSerifStd-Medium"/>
              </a:rPr>
              <a:t>both</a:t>
            </a:r>
            <a:r>
              <a:rPr lang="en-US" altLang="zh-CN" sz="3200">
                <a:solidFill>
                  <a:srgbClr val="000000"/>
                </a:solidFill>
                <a:latin typeface="Times New Roman" panose="02020603050405020304"/>
                <a:ea typeface="StoneSerifStd-Medium"/>
              </a:rPr>
              <a:t> a new </a:t>
            </a:r>
            <a:r>
              <a:rPr lang="en-US" altLang="zh-CN" sz="3200" b="1">
                <a:solidFill>
                  <a:srgbClr val="C00000"/>
                </a:solidFill>
                <a:latin typeface="Times New Roman" panose="02020603050405020304"/>
                <a:ea typeface="StoneSerifStd-Medium"/>
              </a:rPr>
              <a:t>desire</a:t>
            </a:r>
            <a:r>
              <a:rPr lang="en-US" altLang="zh-CN" sz="3200">
                <a:solidFill>
                  <a:srgbClr val="000000"/>
                </a:solidFill>
                <a:latin typeface="Times New Roman" panose="02020603050405020304"/>
                <a:ea typeface="StoneSerifStd-Medium"/>
              </a:rPr>
              <a:t> for independence </a:t>
            </a:r>
            <a:r>
              <a:rPr lang="en-US" altLang="zh-CN" sz="3200" b="1">
                <a:solidFill>
                  <a:srgbClr val="000000"/>
                </a:solidFill>
                <a:latin typeface="Times New Roman" panose="02020603050405020304"/>
                <a:ea typeface="StoneSerifStd-Medium"/>
              </a:rPr>
              <a:t>and</a:t>
            </a:r>
            <a:r>
              <a:rPr lang="en-US" altLang="zh-CN" sz="3200">
                <a:solidFill>
                  <a:srgbClr val="000000"/>
                </a:solidFill>
                <a:latin typeface="Times New Roman" panose="02020603050405020304"/>
                <a:ea typeface="StoneSerifStd-Medium"/>
              </a:rPr>
              <a:t> a </a:t>
            </a:r>
            <a:r>
              <a:rPr lang="en-US" altLang="zh-CN" sz="3200" b="1">
                <a:solidFill>
                  <a:srgbClr val="000000"/>
                </a:solidFill>
                <a:latin typeface="Times New Roman" panose="02020603050405020304"/>
                <a:ea typeface="StoneSerifStd-Medium"/>
              </a:rPr>
              <a:t>continued </a:t>
            </a:r>
            <a:r>
              <a:rPr lang="en-US" altLang="zh-CN" sz="3200">
                <a:solidFill>
                  <a:srgbClr val="000000"/>
                </a:solidFill>
                <a:latin typeface="Times New Roman" panose="02020603050405020304"/>
                <a:ea typeface="StoneSerifStd-Medium"/>
              </a:rPr>
              <a:t>need for your parents’ love and support. You feel ready to be more </a:t>
            </a:r>
            <a:r>
              <a:rPr lang="en-US" altLang="zh-CN" sz="3200" b="1">
                <a:solidFill>
                  <a:srgbClr val="000000"/>
                </a:solidFill>
                <a:latin typeface="Times New Roman" panose="02020603050405020304"/>
                <a:ea typeface="StoneSerifStd-Medium"/>
              </a:rPr>
              <a:t>responsible</a:t>
            </a:r>
            <a:r>
              <a:rPr lang="en-US" altLang="zh-CN" sz="3200">
                <a:solidFill>
                  <a:srgbClr val="000000"/>
                </a:solidFill>
                <a:latin typeface="Times New Roman" panose="02020603050405020304"/>
                <a:ea typeface="StoneSerifStd-Medium"/>
              </a:rPr>
              <a:t> and make decisions on your own. </a:t>
            </a:r>
            <a:r>
              <a:rPr lang="en-US" altLang="zh-CN" sz="3200" b="1">
                <a:solidFill>
                  <a:srgbClr val="000000"/>
                </a:solidFill>
                <a:latin typeface="Times New Roman" panose="02020603050405020304"/>
                <a:ea typeface="StoneSerifStd-Medium"/>
              </a:rPr>
              <a:t>Unfortunately</a:t>
            </a:r>
            <a:r>
              <a:rPr lang="en-US" altLang="zh-CN" sz="3200">
                <a:solidFill>
                  <a:srgbClr val="000000"/>
                </a:solidFill>
                <a:latin typeface="Times New Roman" panose="02020603050405020304"/>
                <a:ea typeface="StoneSerifStd-Medium"/>
              </a:rPr>
              <a:t>, your parents do not always agree and that makes you feel unhappy. </a:t>
            </a:r>
            <a:endParaRPr lang="en-US" altLang="zh-CN" sz="3200">
              <a:solidFill>
                <a:srgbClr val="000000"/>
              </a:solidFill>
              <a:latin typeface="Times New Roman" panose="02020603050405020304"/>
              <a:ea typeface="StoneSerifStd-Medium"/>
            </a:endParaRPr>
          </a:p>
        </p:txBody>
      </p:sp>
      <p:sp>
        <p:nvSpPr>
          <p:cNvPr id="13" name="文本框 12"/>
          <p:cNvSpPr txBox="1"/>
          <p:nvPr/>
        </p:nvSpPr>
        <p:spPr>
          <a:xfrm>
            <a:off x="0" y="256540"/>
            <a:ext cx="1450340" cy="521970"/>
          </a:xfrm>
          <a:prstGeom prst="rect">
            <a:avLst/>
          </a:prstGeom>
          <a:solidFill>
            <a:schemeClr val="accent5">
              <a:lumMod val="60000"/>
              <a:lumOff val="40000"/>
            </a:schemeClr>
          </a:solidFill>
          <a:ln>
            <a:noFill/>
          </a:ln>
        </p:spPr>
        <p:txBody>
          <a:bodyPr wrap="square" rtlCol="0">
            <a:spAutoFit/>
          </a:bodyPr>
          <a:p>
            <a:pPr algn="ctr"/>
            <a:r>
              <a:rPr lang="en-US" altLang="zh-CN" sz="2800">
                <a:solidFill>
                  <a:schemeClr val="bg1"/>
                </a:solidFill>
                <a:latin typeface="Cambria" panose="02040503050406030204" charset="0"/>
                <a:cs typeface="Cambria" panose="02040503050406030204" charset="0"/>
              </a:rPr>
              <a:t>P</a:t>
            </a:r>
            <a:r>
              <a:rPr lang="en-US" altLang="zh-CN" sz="2800">
                <a:solidFill>
                  <a:schemeClr val="bg1"/>
                </a:solidFill>
                <a:latin typeface="Cambria" panose="02040503050406030204" charset="0"/>
                <a:cs typeface="Cambria" panose="02040503050406030204" charset="0"/>
              </a:rPr>
              <a:t>ara. 3</a:t>
            </a:r>
            <a:endParaRPr lang="en-US" altLang="zh-CN" sz="2800">
              <a:solidFill>
                <a:schemeClr val="bg1"/>
              </a:solidFill>
              <a:latin typeface="Cambria" panose="02040503050406030204" charset="0"/>
              <a:cs typeface="Cambria" panose="02040503050406030204" charset="0"/>
            </a:endParaRPr>
          </a:p>
        </p:txBody>
      </p:sp>
      <p:sp>
        <p:nvSpPr>
          <p:cNvPr id="3" name="文本框 2"/>
          <p:cNvSpPr txBox="1"/>
          <p:nvPr/>
        </p:nvSpPr>
        <p:spPr>
          <a:xfrm>
            <a:off x="2307590" y="615315"/>
            <a:ext cx="2862580"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n.</a:t>
            </a:r>
            <a:r>
              <a:rPr lang="zh-CN" altLang="en-US" sz="2800" b="1">
                <a:solidFill>
                  <a:schemeClr val="accent5">
                    <a:lumMod val="75000"/>
                  </a:schemeClr>
                </a:solidFill>
                <a:latin typeface="宋体" panose="02010600030101010101" pitchFamily="2" charset="-122"/>
                <a:ea typeface="宋体" panose="02010600030101010101" pitchFamily="2" charset="-122"/>
              </a:rPr>
              <a:t>使人头痛的事</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5" name="文本框 4"/>
          <p:cNvSpPr txBox="1"/>
          <p:nvPr/>
        </p:nvSpPr>
        <p:spPr>
          <a:xfrm>
            <a:off x="3989705" y="1576070"/>
            <a:ext cx="184023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中间地带</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6" name="文本框 5"/>
          <p:cNvSpPr txBox="1"/>
          <p:nvPr/>
        </p:nvSpPr>
        <p:spPr>
          <a:xfrm>
            <a:off x="4975860" y="2475230"/>
            <a:ext cx="3710305"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n. 愿望，欲望，渴望</a:t>
            </a:r>
            <a:endParaRPr lang="en-US" altLang="zh-CN"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340995" y="4418965"/>
            <a:ext cx="514159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adj.（对某人、某事）负责的</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8277860" y="4335145"/>
            <a:ext cx="348424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adv.不幸地，遗憾地</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左中括号 14"/>
          <p:cNvSpPr/>
          <p:nvPr/>
        </p:nvSpPr>
        <p:spPr>
          <a:xfrm>
            <a:off x="4465955" y="969010"/>
            <a:ext cx="211455" cy="482600"/>
          </a:xfrm>
          <a:prstGeom prst="leftBracket">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16" name="右中括号 15"/>
          <p:cNvSpPr/>
          <p:nvPr/>
        </p:nvSpPr>
        <p:spPr>
          <a:xfrm>
            <a:off x="10979150" y="965200"/>
            <a:ext cx="182880" cy="462915"/>
          </a:xfrm>
          <a:prstGeom prst="rightBracket">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21" name="Shape 279"/>
          <p:cNvSpPr/>
          <p:nvPr/>
        </p:nvSpPr>
        <p:spPr>
          <a:xfrm>
            <a:off x="6454140" y="489585"/>
            <a:ext cx="2814955" cy="475615"/>
          </a:xfrm>
          <a:prstGeom prst="rect">
            <a:avLst/>
          </a:prstGeom>
          <a:solidFill>
            <a:srgbClr val="8064A2"/>
          </a:solidFill>
          <a:ln w="12700">
            <a:miter lim="400000"/>
          </a:ln>
        </p:spPr>
        <p:txBody>
          <a:bodyPr wrap="none" lIns="45718" tIns="45718" rIns="45718" bIns="45718" anchor="ctr" anchorCtr="0">
            <a:noAutofit/>
          </a:bodyPr>
          <a:lstStyle>
            <a:lvl1pPr algn="ctr">
              <a:defRPr sz="3000">
                <a:solidFill>
                  <a:srgbClr val="FFFFFF"/>
                </a:solidFill>
                <a:latin typeface="+mj-lt"/>
                <a:ea typeface="+mj-ea"/>
                <a:cs typeface="+mj-cs"/>
                <a:sym typeface="Calibri" panose="020F0502020204030204"/>
              </a:defRPr>
            </a:lvl1pPr>
          </a:lstStyle>
          <a:p>
            <a:pPr algn="ctr">
              <a:buClrTx/>
              <a:buSzTx/>
              <a:buFontTx/>
            </a:pPr>
            <a:r>
              <a:rPr lang="zh-CN" altLang="en-US" sz="2800" b="1">
                <a:latin typeface="宋体" panose="02010600030101010101" pitchFamily="2" charset="-122"/>
                <a:ea typeface="宋体" panose="02010600030101010101" pitchFamily="2" charset="-122"/>
                <a:cs typeface="Calibri" panose="020F0502020204030204" charset="0"/>
              </a:rPr>
              <a:t>动词不定式作主语</a:t>
            </a:r>
            <a:endParaRPr lang="zh-CN" altLang="en-US" sz="2800" b="1">
              <a:latin typeface="宋体" panose="02010600030101010101" pitchFamily="2" charset="-122"/>
              <a:ea typeface="宋体" panose="02010600030101010101" pitchFamily="2" charset="-122"/>
              <a:cs typeface="Calibri" panose="020F0502020204030204" charset="0"/>
            </a:endParaRPr>
          </a:p>
        </p:txBody>
      </p:sp>
      <p:sp>
        <p:nvSpPr>
          <p:cNvPr id="9" name="左中括号 8"/>
          <p:cNvSpPr/>
          <p:nvPr/>
        </p:nvSpPr>
        <p:spPr>
          <a:xfrm>
            <a:off x="6403975" y="5821680"/>
            <a:ext cx="211455" cy="482600"/>
          </a:xfrm>
          <a:prstGeom prst="leftBracket">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10" name="右中括号 9"/>
          <p:cNvSpPr/>
          <p:nvPr/>
        </p:nvSpPr>
        <p:spPr>
          <a:xfrm>
            <a:off x="11083290" y="5821680"/>
            <a:ext cx="182880" cy="462915"/>
          </a:xfrm>
          <a:prstGeom prst="rightBracket">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11" name="Shape 279"/>
          <p:cNvSpPr/>
          <p:nvPr/>
        </p:nvSpPr>
        <p:spPr>
          <a:xfrm>
            <a:off x="6991350" y="5476875"/>
            <a:ext cx="2277745" cy="475615"/>
          </a:xfrm>
          <a:prstGeom prst="rect">
            <a:avLst/>
          </a:prstGeom>
          <a:solidFill>
            <a:srgbClr val="8064A2"/>
          </a:solidFill>
          <a:ln w="12700">
            <a:miter lim="400000"/>
          </a:ln>
        </p:spPr>
        <p:txBody>
          <a:bodyPr wrap="none" lIns="45718" tIns="45718" rIns="45718" bIns="45718" anchor="ctr" anchorCtr="0">
            <a:noAutofit/>
          </a:bodyPr>
          <a:lstStyle>
            <a:lvl1pPr algn="ctr">
              <a:defRPr sz="3000">
                <a:solidFill>
                  <a:srgbClr val="FFFFFF"/>
                </a:solidFill>
                <a:latin typeface="+mj-lt"/>
                <a:ea typeface="+mj-ea"/>
                <a:cs typeface="+mj-cs"/>
                <a:sym typeface="Calibri" panose="020F0502020204030204"/>
              </a:defRPr>
            </a:lvl1pPr>
          </a:lstStyle>
          <a:p>
            <a:pPr algn="ctr">
              <a:buClrTx/>
              <a:buSzTx/>
              <a:buFontTx/>
            </a:pPr>
            <a:r>
              <a:rPr lang="en-US" altLang="zh-CN" sz="2800" b="1">
                <a:latin typeface="宋体" panose="02010600030101010101" pitchFamily="2" charset="-122"/>
                <a:ea typeface="宋体" panose="02010600030101010101" pitchFamily="2" charset="-122"/>
                <a:cs typeface="Calibri" panose="020F0502020204030204" charset="0"/>
              </a:rPr>
              <a:t>that</a:t>
            </a:r>
            <a:r>
              <a:rPr lang="zh-CN" altLang="en-US" sz="2800" b="1">
                <a:latin typeface="宋体" panose="02010600030101010101" pitchFamily="2" charset="-122"/>
                <a:ea typeface="宋体" panose="02010600030101010101" pitchFamily="2" charset="-122"/>
                <a:cs typeface="Calibri" panose="020F0502020204030204" charset="0"/>
              </a:rPr>
              <a:t>做替代</a:t>
            </a:r>
            <a:r>
              <a:rPr lang="zh-CN" altLang="en-US" sz="2800" b="1">
                <a:latin typeface="宋体" panose="02010600030101010101" pitchFamily="2" charset="-122"/>
                <a:ea typeface="宋体" panose="02010600030101010101" pitchFamily="2" charset="-122"/>
                <a:cs typeface="Calibri" panose="020F0502020204030204" charset="0"/>
              </a:rPr>
              <a:t>词</a:t>
            </a:r>
            <a:endParaRPr lang="zh-CN" altLang="en-US" sz="2800" b="1">
              <a:latin typeface="宋体" panose="02010600030101010101" pitchFamily="2" charset="-122"/>
              <a:ea typeface="宋体" panose="02010600030101010101" pitchFamily="2" charset="-122"/>
              <a:cs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3" grpId="1"/>
      <p:bldP spid="5" grpId="1"/>
      <p:bldP spid="6" grpId="1"/>
      <p:bldP spid="7" grpId="1"/>
      <p:bldP spid="8" grpId="1"/>
      <p:bldP spid="15" grpId="0" bldLvl="0" animBg="1"/>
      <p:bldP spid="16" grpId="0" bldLvl="0" animBg="1"/>
      <p:bldP spid="15" grpId="1" animBg="1"/>
      <p:bldP spid="16" grpId="1" animBg="1"/>
      <p:bldP spid="21" grpId="0" bldLvl="0" animBg="1"/>
      <p:bldP spid="21" grpId="1" animBg="1"/>
      <p:bldP spid="9" grpId="0" bldLvl="0" animBg="1"/>
      <p:bldP spid="10" grpId="0" bldLvl="0" animBg="1"/>
      <p:bldP spid="9" grpId="1" animBg="1"/>
      <p:bldP spid="10" grpId="1" animBg="1"/>
      <p:bldP spid="11" grpId="0" bldLvl="0" animBg="1"/>
      <p:bldP spid="11"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1214120" y="454025"/>
            <a:ext cx="197231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9. desire</a:t>
            </a:r>
            <a:endParaRPr lang="en-US" altLang="zh-CN" sz="3600" b="1">
              <a:solidFill>
                <a:srgbClr val="C00000"/>
              </a:solidFill>
              <a:latin typeface="Times New Roman" panose="02020603050405020304" charset="0"/>
              <a:cs typeface="Times New Roman" panose="02020603050405020304" charset="0"/>
              <a:sym typeface="+mn-ea"/>
            </a:endParaRPr>
          </a:p>
        </p:txBody>
      </p:sp>
      <p:sp>
        <p:nvSpPr>
          <p:cNvPr id="2" name="文本框 1"/>
          <p:cNvSpPr txBox="1"/>
          <p:nvPr/>
        </p:nvSpPr>
        <p:spPr>
          <a:xfrm>
            <a:off x="916940" y="1156970"/>
            <a:ext cx="11217275" cy="5003165"/>
          </a:xfrm>
          <a:prstGeom prst="rect">
            <a:avLst/>
          </a:prstGeom>
          <a:noFill/>
        </p:spPr>
        <p:txBody>
          <a:bodyPr wrap="square" rtlCol="0">
            <a:spAutoFit/>
          </a:bodyPr>
          <a:p>
            <a:r>
              <a:rPr lang="zh-CN" altLang="en-US" sz="2800">
                <a:solidFill>
                  <a:schemeClr val="tx1"/>
                </a:solidFill>
                <a:uFillTx/>
                <a:latin typeface="Times New Roman" panose="02020603050405020304" charset="0"/>
                <a:ea typeface="方正楷体_GB2312" panose="02000000000000000000" charset="-122"/>
              </a:rPr>
              <a:t>①n [C] &amp; [U] 渴望；欲望：</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Reading </a:t>
            </a:r>
            <a:r>
              <a:rPr lang="zh-CN" altLang="en-US" sz="2800" b="1">
                <a:solidFill>
                  <a:schemeClr val="accent5"/>
                </a:solidFill>
                <a:uFillTx/>
                <a:latin typeface="Times New Roman" panose="02020603050405020304" charset="0"/>
                <a:ea typeface="方正楷体_GB2312" panose="02000000000000000000" charset="-122"/>
              </a:rPr>
              <a:t>satisfies my desire</a:t>
            </a:r>
            <a:r>
              <a:rPr lang="zh-CN" altLang="en-US" sz="2800">
                <a:solidFill>
                  <a:schemeClr val="tx1"/>
                </a:solidFill>
                <a:uFillTx/>
                <a:latin typeface="Times New Roman" panose="02020603050405020304" charset="0"/>
                <a:ea typeface="方正楷体_GB2312" panose="02000000000000000000" charset="-122"/>
              </a:rPr>
              <a:t> to keep learning.  </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I am inspired by her courage and </a:t>
            </a:r>
            <a:r>
              <a:rPr lang="zh-CN" altLang="en-US" sz="2800" b="1">
                <a:solidFill>
                  <a:schemeClr val="accent5"/>
                </a:solidFill>
                <a:uFillTx/>
                <a:latin typeface="Times New Roman" panose="02020603050405020304" charset="0"/>
                <a:ea typeface="方正楷体_GB2312" panose="02000000000000000000" charset="-122"/>
              </a:rPr>
              <a:t>strong desire</a:t>
            </a:r>
            <a:r>
              <a:rPr lang="zh-CN" altLang="en-US" sz="2800">
                <a:solidFill>
                  <a:schemeClr val="tx1"/>
                </a:solidFill>
                <a:uFillTx/>
                <a:latin typeface="Times New Roman" panose="02020603050405020304" charset="0"/>
                <a:ea typeface="方正楷体_GB2312" panose="02000000000000000000" charset="-122"/>
              </a:rPr>
              <a:t> to succeed. </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She </a:t>
            </a:r>
            <a:r>
              <a:rPr lang="zh-CN" altLang="en-US" sz="2800" b="1">
                <a:solidFill>
                  <a:schemeClr val="accent5"/>
                </a:solidFill>
                <a:uFillTx/>
                <a:latin typeface="Times New Roman" panose="02020603050405020304" charset="0"/>
                <a:ea typeface="方正楷体_GB2312" panose="02000000000000000000" charset="-122"/>
              </a:rPr>
              <a:t>had little desire for</a:t>
            </a:r>
            <a:r>
              <a:rPr lang="zh-CN" altLang="en-US" sz="2800">
                <a:solidFill>
                  <a:schemeClr val="tx1"/>
                </a:solidFill>
                <a:uFillTx/>
                <a:latin typeface="Times New Roman" panose="02020603050405020304" charset="0"/>
                <a:ea typeface="方正楷体_GB2312" panose="02000000000000000000" charset="-122"/>
              </a:rPr>
              <a:t> power.</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Confucius once said, “At seventy I can </a:t>
            </a:r>
            <a:r>
              <a:rPr lang="zh-CN" altLang="en-US" sz="2800" b="1">
                <a:solidFill>
                  <a:schemeClr val="accent5"/>
                </a:solidFill>
                <a:uFillTx/>
                <a:latin typeface="Times New Roman" panose="02020603050405020304" charset="0"/>
                <a:ea typeface="方正楷体_GB2312" panose="02000000000000000000" charset="-122"/>
              </a:rPr>
              <a:t>follow my heart</a:t>
            </a:r>
            <a:r>
              <a:rPr lang="en-US" altLang="zh-CN" sz="2800" b="1">
                <a:solidFill>
                  <a:schemeClr val="accent5"/>
                </a:solidFill>
                <a:uFillTx/>
                <a:latin typeface="Times New Roman" panose="02020603050405020304" charset="0"/>
                <a:ea typeface="方正楷体_GB2312" panose="02000000000000000000" charset="-122"/>
              </a:rPr>
              <a:t>’</a:t>
            </a:r>
            <a:r>
              <a:rPr lang="zh-CN" altLang="en-US" sz="2800" b="1">
                <a:solidFill>
                  <a:schemeClr val="accent5"/>
                </a:solidFill>
                <a:uFillTx/>
                <a:latin typeface="Times New Roman" panose="02020603050405020304" charset="0"/>
                <a:ea typeface="方正楷体_GB2312" panose="02000000000000000000" charset="-122"/>
              </a:rPr>
              <a:t>s desire</a:t>
            </a:r>
            <a:r>
              <a:rPr lang="zh-CN" altLang="en-US" sz="2800">
                <a:solidFill>
                  <a:schemeClr val="tx1"/>
                </a:solidFill>
                <a:uFillTx/>
                <a:latin typeface="Times New Roman" panose="02020603050405020304" charset="0"/>
                <a:ea typeface="方正楷体_GB2312" panose="02000000000000000000" charset="-122"/>
              </a:rPr>
              <a:t>.”</a:t>
            </a:r>
            <a:endParaRPr lang="zh-CN" altLang="en-US" sz="2800">
              <a:solidFill>
                <a:schemeClr val="tx1"/>
              </a:solidFill>
              <a:uFillTx/>
              <a:latin typeface="Times New Roman" panose="02020603050405020304" charset="0"/>
              <a:ea typeface="方正楷体_GB2312" panose="02000000000000000000" charset="-122"/>
            </a:endParaRPr>
          </a:p>
          <a:p>
            <a:pPr>
              <a:lnSpc>
                <a:spcPct val="40000"/>
              </a:lnSpc>
            </a:pPr>
            <a:r>
              <a:rPr lang="zh-CN" altLang="en-US" sz="2800">
                <a:solidFill>
                  <a:schemeClr val="tx1"/>
                </a:solidFill>
                <a:uFillTx/>
                <a:latin typeface="Times New Roman" panose="02020603050405020304" charset="0"/>
                <a:ea typeface="方正楷体_GB2312" panose="02000000000000000000" charset="-122"/>
              </a:rPr>
              <a:t> </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② vt［不用于进行时］［正式用语］渴望；期望：</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He is truly rich </a:t>
            </a:r>
            <a:r>
              <a:rPr lang="zh-CN" altLang="en-US" sz="2800" b="1">
                <a:solidFill>
                  <a:srgbClr val="C00000"/>
                </a:solidFill>
                <a:uFillTx/>
                <a:latin typeface="Times New Roman" panose="02020603050405020304" charset="0"/>
                <a:ea typeface="方正楷体_GB2312" panose="02000000000000000000" charset="-122"/>
              </a:rPr>
              <a:t>who desires nothing</a:t>
            </a:r>
            <a:r>
              <a:rPr lang="zh-CN" altLang="en-US" sz="2800">
                <a:solidFill>
                  <a:schemeClr val="tx1"/>
                </a:solidFill>
                <a:uFillTx/>
                <a:latin typeface="Times New Roman" panose="02020603050405020304" charset="0"/>
                <a:ea typeface="方正楷体_GB2312" panose="02000000000000000000" charset="-122"/>
              </a:rPr>
              <a:t>. </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desire to do sth</a:t>
            </a:r>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chemeClr val="tx1"/>
                </a:solidFill>
                <a:uFillTx/>
                <a:latin typeface="Times New Roman" panose="02020603050405020304" charset="0"/>
                <a:ea typeface="方正楷体_GB2312" panose="02000000000000000000" charset="-122"/>
              </a:rPr>
              <a:t>渴望做</a:t>
            </a:r>
            <a:r>
              <a:rPr lang="en-US" altLang="zh-CN" sz="2800">
                <a:solidFill>
                  <a:schemeClr val="tx1"/>
                </a:solidFill>
                <a:uFillTx/>
                <a:latin typeface="Times New Roman" panose="02020603050405020304" charset="0"/>
                <a:ea typeface="方正楷体_GB2312" panose="02000000000000000000" charset="-122"/>
              </a:rPr>
              <a:t>...</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He desired to win the game.</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他渴望赢得这场比赛。</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【派生词】 desirable adj［正式用语］值得做的；值得拥有的；理想的 </a:t>
            </a:r>
            <a:endParaRPr lang="zh-CN" altLang="en-US" sz="2800">
              <a:solidFill>
                <a:schemeClr val="tx1"/>
              </a:solidFill>
              <a:uFillTx/>
              <a:latin typeface="Times New Roman" panose="02020603050405020304" charset="0"/>
              <a:ea typeface="方正楷体_GB2312" panose="02000000000000000000" charset="-122"/>
            </a:endParaRPr>
          </a:p>
        </p:txBody>
      </p:sp>
      <p:sp>
        <p:nvSpPr>
          <p:cNvPr id="7" name="矩形 6"/>
          <p:cNvSpPr/>
          <p:nvPr/>
        </p:nvSpPr>
        <p:spPr>
          <a:xfrm>
            <a:off x="955040" y="4352925"/>
            <a:ext cx="223139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955040" y="4822190"/>
            <a:ext cx="4438650"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2882900" y="5702300"/>
            <a:ext cx="124396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9" grpId="0" bldLvl="0" animBg="1"/>
      <p:bldP spid="9" grpId="1" animBg="1"/>
      <p:bldP spid="5" grpId="0" bldLvl="0" animBg="1"/>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2" name="文本框 1"/>
          <p:cNvSpPr txBox="1"/>
          <p:nvPr/>
        </p:nvSpPr>
        <p:spPr>
          <a:xfrm>
            <a:off x="866775" y="512445"/>
            <a:ext cx="11010900" cy="6000750"/>
          </a:xfrm>
          <a:prstGeom prst="rect">
            <a:avLst/>
          </a:prstGeom>
        </p:spPr>
        <p:txBody>
          <a:bodyPr wrap="square">
            <a:spAutoFit/>
          </a:bodyPr>
          <a:p>
            <a:pPr marL="0" algn="l" defTabSz="266700">
              <a:lnSpc>
                <a:spcPct val="200000"/>
              </a:lnSpc>
              <a:spcAft>
                <a:spcPts val="1500"/>
              </a:spcAft>
              <a:buClrTx/>
              <a:buSzTx/>
              <a:buFontTx/>
            </a:pPr>
            <a:r>
              <a:rPr lang="en-US" altLang="zh-CN" sz="3200">
                <a:solidFill>
                  <a:srgbClr val="000000"/>
                </a:solidFill>
                <a:latin typeface="Times New Roman" panose="02020603050405020304"/>
                <a:ea typeface="StoneSerifStd-Medium"/>
              </a:rPr>
              <a:t>“Why can’t they just let me go?” you may </a:t>
            </a:r>
            <a:r>
              <a:rPr lang="en-US" altLang="zh-CN" sz="3200" b="1">
                <a:solidFill>
                  <a:srgbClr val="000000"/>
                </a:solidFill>
                <a:latin typeface="Times New Roman" panose="02020603050405020304"/>
                <a:ea typeface="StoneSerifStd-Medium"/>
              </a:rPr>
              <a:t>wonder</a:t>
            </a:r>
            <a:r>
              <a:rPr lang="en-US" altLang="zh-CN" sz="3200">
                <a:solidFill>
                  <a:srgbClr val="000000"/>
                </a:solidFill>
                <a:latin typeface="Times New Roman" panose="02020603050405020304"/>
                <a:ea typeface="StoneSerifStd-Medium"/>
              </a:rPr>
              <a:t>. On the other hand, when you are </a:t>
            </a:r>
            <a:r>
              <a:rPr lang="en-US" altLang="zh-CN" sz="3200" b="1">
                <a:solidFill>
                  <a:srgbClr val="C00000"/>
                </a:solidFill>
                <a:latin typeface="Times New Roman" panose="02020603050405020304"/>
                <a:ea typeface="StoneSerifStd-Medium"/>
              </a:rPr>
              <a:t>struggling</a:t>
            </a:r>
            <a:r>
              <a:rPr lang="en-US" altLang="zh-CN" sz="3200">
                <a:solidFill>
                  <a:srgbClr val="000000"/>
                </a:solidFill>
                <a:latin typeface="Times New Roman" panose="02020603050405020304"/>
                <a:ea typeface="StoneSerifStd-Medium"/>
              </a:rPr>
              <a:t> to control your feelings, you wish they could be more </a:t>
            </a:r>
            <a:r>
              <a:rPr lang="en-US" altLang="zh-CN" sz="3200" b="1">
                <a:solidFill>
                  <a:srgbClr val="000000"/>
                </a:solidFill>
                <a:latin typeface="Times New Roman" panose="02020603050405020304"/>
                <a:ea typeface="StoneSerifStd-Medium"/>
              </a:rPr>
              <a:t>caring</a:t>
            </a:r>
            <a:r>
              <a:rPr lang="en-US" altLang="zh-CN" sz="3200">
                <a:solidFill>
                  <a:srgbClr val="000000"/>
                </a:solidFill>
                <a:latin typeface="Times New Roman" panose="02020603050405020304"/>
                <a:ea typeface="StoneSerifStd-Medium"/>
              </a:rPr>
              <a:t> and </a:t>
            </a:r>
            <a:r>
              <a:rPr lang="en-US" altLang="zh-CN" sz="3200" b="1">
                <a:solidFill>
                  <a:srgbClr val="000000"/>
                </a:solidFill>
                <a:latin typeface="Times New Roman" panose="02020603050405020304"/>
                <a:ea typeface="StoneSerifStd-Medium"/>
              </a:rPr>
              <a:t>patient</a:t>
            </a:r>
            <a:r>
              <a:rPr lang="en-US" altLang="zh-CN" sz="3200">
                <a:solidFill>
                  <a:srgbClr val="000000"/>
                </a:solidFill>
                <a:latin typeface="Times New Roman" panose="02020603050405020304"/>
                <a:ea typeface="StoneSerifStd-Medium"/>
              </a:rPr>
              <a:t>—sometimes they forget that growing up is a </a:t>
            </a:r>
            <a:r>
              <a:rPr lang="en-US" altLang="zh-CN" sz="3200" b="1">
                <a:solidFill>
                  <a:srgbClr val="000000"/>
                </a:solidFill>
                <a:latin typeface="Times New Roman" panose="02020603050405020304"/>
                <a:ea typeface="StoneSerifStd-Medium"/>
              </a:rPr>
              <a:t>rough</a:t>
            </a:r>
            <a:r>
              <a:rPr lang="en-US" altLang="zh-CN" sz="3200">
                <a:solidFill>
                  <a:srgbClr val="000000"/>
                </a:solidFill>
                <a:latin typeface="Times New Roman" panose="02020603050405020304"/>
                <a:ea typeface="StoneSerifStd-Medium"/>
              </a:rPr>
              <a:t> ride. It can be difficult when your parents </a:t>
            </a:r>
            <a:r>
              <a:rPr lang="en-US" altLang="zh-CN" sz="3200" b="1">
                <a:solidFill>
                  <a:srgbClr val="000000"/>
                </a:solidFill>
                <a:latin typeface="Times New Roman" panose="02020603050405020304"/>
                <a:ea typeface="StoneSerifStd-Medium"/>
              </a:rPr>
              <a:t>treat</a:t>
            </a:r>
            <a:r>
              <a:rPr lang="en-US" altLang="zh-CN" sz="3200">
                <a:solidFill>
                  <a:srgbClr val="000000"/>
                </a:solidFill>
                <a:latin typeface="Times New Roman" panose="02020603050405020304"/>
                <a:ea typeface="StoneSerifStd-Medium"/>
              </a:rPr>
              <a:t> you like a child but expect you to act like an adult. All of this can lead to a </a:t>
            </a:r>
            <a:r>
              <a:rPr lang="en-US" altLang="zh-CN" sz="3200" b="1">
                <a:solidFill>
                  <a:srgbClr val="C00000"/>
                </a:solidFill>
                <a:latin typeface="Times New Roman" panose="02020603050405020304"/>
                <a:ea typeface="StoneSerifStd-Medium"/>
              </a:rPr>
              <a:t>breakdown</a:t>
            </a:r>
            <a:r>
              <a:rPr lang="en-US" altLang="zh-CN" sz="3200">
                <a:solidFill>
                  <a:srgbClr val="000000"/>
                </a:solidFill>
                <a:latin typeface="Times New Roman" panose="02020603050405020304"/>
                <a:ea typeface="StoneSerifStd-Medium"/>
              </a:rPr>
              <a:t> in your relationship.</a:t>
            </a:r>
            <a:endParaRPr lang="en-US" altLang="zh-CN" sz="3200">
              <a:solidFill>
                <a:srgbClr val="000000"/>
              </a:solidFill>
              <a:latin typeface="Times New Roman" panose="02020603050405020304"/>
              <a:ea typeface="StoneSerifStd-Medium"/>
            </a:endParaRPr>
          </a:p>
        </p:txBody>
      </p:sp>
      <p:sp>
        <p:nvSpPr>
          <p:cNvPr id="13" name="文本框 12"/>
          <p:cNvSpPr txBox="1"/>
          <p:nvPr/>
        </p:nvSpPr>
        <p:spPr>
          <a:xfrm>
            <a:off x="0" y="256540"/>
            <a:ext cx="1450340" cy="521970"/>
          </a:xfrm>
          <a:prstGeom prst="rect">
            <a:avLst/>
          </a:prstGeom>
          <a:solidFill>
            <a:schemeClr val="accent5">
              <a:lumMod val="60000"/>
              <a:lumOff val="40000"/>
            </a:schemeClr>
          </a:solidFill>
          <a:ln>
            <a:noFill/>
          </a:ln>
        </p:spPr>
        <p:txBody>
          <a:bodyPr wrap="square" rtlCol="0">
            <a:spAutoFit/>
          </a:bodyPr>
          <a:p>
            <a:pPr algn="ctr"/>
            <a:r>
              <a:rPr lang="en-US" altLang="zh-CN" sz="2800">
                <a:solidFill>
                  <a:schemeClr val="bg1"/>
                </a:solidFill>
                <a:latin typeface="Cambria" panose="02040503050406030204" charset="0"/>
                <a:cs typeface="Cambria" panose="02040503050406030204" charset="0"/>
              </a:rPr>
              <a:t>P</a:t>
            </a:r>
            <a:r>
              <a:rPr lang="en-US" altLang="zh-CN" sz="2800">
                <a:solidFill>
                  <a:schemeClr val="bg1"/>
                </a:solidFill>
                <a:latin typeface="Cambria" panose="02040503050406030204" charset="0"/>
                <a:cs typeface="Cambria" panose="02040503050406030204" charset="0"/>
              </a:rPr>
              <a:t>ara. 3</a:t>
            </a:r>
            <a:endParaRPr lang="en-US" altLang="zh-CN" sz="2800">
              <a:solidFill>
                <a:schemeClr val="bg1"/>
              </a:solidFill>
              <a:latin typeface="Cambria" panose="02040503050406030204" charset="0"/>
              <a:cs typeface="Cambria" panose="02040503050406030204" charset="0"/>
            </a:endParaRPr>
          </a:p>
        </p:txBody>
      </p:sp>
      <p:sp>
        <p:nvSpPr>
          <p:cNvPr id="3" name="文本框 2"/>
          <p:cNvSpPr txBox="1"/>
          <p:nvPr/>
        </p:nvSpPr>
        <p:spPr>
          <a:xfrm>
            <a:off x="7533640" y="635000"/>
            <a:ext cx="183705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v.想知道</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4399280" y="1520190"/>
            <a:ext cx="1377315"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v.</a:t>
            </a:r>
            <a:r>
              <a:rPr lang="zh-CN" altLang="en-US" sz="2800" b="1">
                <a:solidFill>
                  <a:schemeClr val="accent5">
                    <a:lumMod val="75000"/>
                  </a:schemeClr>
                </a:solidFill>
                <a:latin typeface="宋体" panose="02010600030101010101" pitchFamily="2" charset="-122"/>
                <a:ea typeface="宋体" panose="02010600030101010101" pitchFamily="2" charset="-122"/>
              </a:rPr>
              <a:t>努力</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6" name="文本框 5"/>
          <p:cNvSpPr txBox="1"/>
          <p:nvPr/>
        </p:nvSpPr>
        <p:spPr>
          <a:xfrm>
            <a:off x="3533140" y="2519045"/>
            <a:ext cx="2054225"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adj.</a:t>
            </a:r>
            <a:r>
              <a:rPr lang="zh-CN" altLang="en-US" sz="2800" b="1">
                <a:solidFill>
                  <a:schemeClr val="accent5">
                    <a:lumMod val="75000"/>
                  </a:schemeClr>
                </a:solidFill>
                <a:latin typeface="宋体" panose="02010600030101010101" pitchFamily="2" charset="-122"/>
                <a:ea typeface="宋体" panose="02010600030101010101" pitchFamily="2" charset="-122"/>
              </a:rPr>
              <a:t>体贴的</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7" name="文本框 6"/>
          <p:cNvSpPr txBox="1"/>
          <p:nvPr/>
        </p:nvSpPr>
        <p:spPr>
          <a:xfrm>
            <a:off x="5652135" y="2519045"/>
            <a:ext cx="2376170"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adj.</a:t>
            </a:r>
            <a:r>
              <a:rPr lang="zh-CN" altLang="en-US" sz="2800" b="1">
                <a:solidFill>
                  <a:schemeClr val="accent5">
                    <a:lumMod val="75000"/>
                  </a:schemeClr>
                </a:solidFill>
                <a:latin typeface="宋体" panose="02010600030101010101" pitchFamily="2" charset="-122"/>
                <a:ea typeface="宋体" panose="02010600030101010101" pitchFamily="2" charset="-122"/>
              </a:rPr>
              <a:t>有耐心的</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8" name="文本框 7"/>
          <p:cNvSpPr txBox="1"/>
          <p:nvPr/>
        </p:nvSpPr>
        <p:spPr>
          <a:xfrm>
            <a:off x="3533140" y="3517900"/>
            <a:ext cx="234251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 </a:t>
            </a:r>
            <a:r>
              <a:rPr lang="en-US" altLang="zh-CN"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adj.</a:t>
            </a:r>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艰难的</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474210" y="5352415"/>
            <a:ext cx="3243580"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n.</a:t>
            </a:r>
            <a:r>
              <a:rPr lang="zh-CN" altLang="en-US" sz="2800" b="1">
                <a:solidFill>
                  <a:schemeClr val="accent5">
                    <a:lumMod val="75000"/>
                  </a:schemeClr>
                </a:solidFill>
                <a:latin typeface="宋体" panose="02010600030101010101" pitchFamily="2" charset="-122"/>
                <a:ea typeface="宋体" panose="02010600030101010101" pitchFamily="2" charset="-122"/>
              </a:rPr>
              <a:t>（关系的）破裂</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10" name="文本框 9"/>
          <p:cNvSpPr txBox="1"/>
          <p:nvPr/>
        </p:nvSpPr>
        <p:spPr>
          <a:xfrm>
            <a:off x="2056765" y="4516755"/>
            <a:ext cx="234251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 </a:t>
            </a:r>
            <a:r>
              <a:rPr lang="en-US" altLang="zh-CN"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v.</a:t>
            </a:r>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对待</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3" grpId="1"/>
      <p:bldP spid="5" grpId="1"/>
      <p:bldP spid="6" grpId="1"/>
      <p:bldP spid="7" grpId="1"/>
      <p:bldP spid="8" grpId="1"/>
      <p:bldP spid="9" grpId="1"/>
      <p:bldP spid="10" grpId="0"/>
      <p:bldP spid="10"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1278255" y="918845"/>
            <a:ext cx="446849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10. struggle</a:t>
            </a:r>
            <a:endParaRPr lang="en-US" altLang="zh-CN" sz="3600" b="1">
              <a:solidFill>
                <a:srgbClr val="C00000"/>
              </a:solidFill>
              <a:latin typeface="Times New Roman" panose="02020603050405020304" charset="0"/>
              <a:cs typeface="Times New Roman" panose="02020603050405020304" charset="0"/>
              <a:sym typeface="+mn-ea"/>
            </a:endParaRPr>
          </a:p>
        </p:txBody>
      </p:sp>
      <p:sp>
        <p:nvSpPr>
          <p:cNvPr id="2" name="文本框 1"/>
          <p:cNvSpPr txBox="1"/>
          <p:nvPr/>
        </p:nvSpPr>
        <p:spPr>
          <a:xfrm>
            <a:off x="248920" y="1735455"/>
            <a:ext cx="8703310" cy="3415030"/>
          </a:xfrm>
          <a:prstGeom prst="rect">
            <a:avLst/>
          </a:prstGeom>
          <a:noFill/>
        </p:spPr>
        <p:txBody>
          <a:bodyPr wrap="square" rtlCol="0" anchor="t">
            <a:spAutoFit/>
          </a:bodyPr>
          <a:p>
            <a:pPr indent="0">
              <a:lnSpc>
                <a:spcPct val="150000"/>
              </a:lnSpc>
              <a:buFont typeface="Wingdings" panose="05000000000000000000" pitchFamily="2" charset="2"/>
              <a:buNone/>
            </a:pPr>
            <a:r>
              <a:rPr lang="zh-CN" altLang="en-US" sz="1600" b="1" dirty="0">
                <a:solidFill>
                  <a:schemeClr val="tx1"/>
                </a:solidFill>
                <a:latin typeface="宋体" panose="02010600030101010101" pitchFamily="2" charset="-122"/>
                <a:ea typeface="宋体" panose="02010600030101010101" pitchFamily="2" charset="-122"/>
                <a:cs typeface="Times New Roman" panose="02020603050405020304" charset="0"/>
                <a:sym typeface="+mn-ea"/>
              </a:rPr>
              <a:t>■</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charset="0"/>
                <a:sym typeface="+mn-ea"/>
              </a:rPr>
              <a:t> </a:t>
            </a:r>
            <a:r>
              <a:rPr lang="en-US" altLang="zh-CN" sz="3200" b="1" i="1" dirty="0">
                <a:solidFill>
                  <a:schemeClr val="tx1"/>
                </a:solidFill>
                <a:latin typeface="Times New Roman" panose="02020603050405020304" charset="0"/>
                <a:cs typeface="Times New Roman" panose="02020603050405020304" charset="0"/>
                <a:sym typeface="+mn-ea"/>
              </a:rPr>
              <a:t>n</a:t>
            </a:r>
            <a:r>
              <a:rPr lang="en-US" altLang="zh-CN" sz="3200" b="1" dirty="0">
                <a:solidFill>
                  <a:schemeClr val="tx1"/>
                </a:solidFill>
                <a:latin typeface="Times New Roman" panose="02020603050405020304" charset="0"/>
                <a:cs typeface="Times New Roman" panose="02020603050405020304" charset="0"/>
                <a:sym typeface="+mn-ea"/>
              </a:rPr>
              <a:t> [C]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charset="0"/>
                <a:sym typeface="+mn-ea"/>
              </a:rPr>
              <a:t>斗争；奋斗；难事：</a:t>
            </a:r>
            <a:endParaRPr lang="zh-CN" altLang="en-US" sz="3200" b="1" dirty="0">
              <a:solidFill>
                <a:schemeClr val="tx1"/>
              </a:solidFill>
              <a:ea typeface="宋体" panose="02010600030101010101" pitchFamily="2" charset="-122"/>
              <a:cs typeface="Times New Roman" panose="02020603050405020304" charset="0"/>
            </a:endParaRPr>
          </a:p>
          <a:p>
            <a:pPr indent="0">
              <a:lnSpc>
                <a:spcPct val="150000"/>
              </a:lnSpc>
              <a:buFont typeface="Wingdings" panose="05000000000000000000" pitchFamily="2" charset="2"/>
              <a:buNone/>
            </a:pPr>
            <a:r>
              <a:rPr lang="en-US" altLang="zh-CN" sz="2800" dirty="0">
                <a:solidFill>
                  <a:schemeClr val="tx1"/>
                </a:solidFill>
                <a:latin typeface="Times New Roman" panose="02020603050405020304" charset="0"/>
                <a:cs typeface="Times New Roman" panose="02020603050405020304" charset="0"/>
                <a:sym typeface="Wingdings" panose="05000000000000000000"/>
              </a:rPr>
              <a:t>The </a:t>
            </a:r>
            <a:r>
              <a:rPr lang="en-US" altLang="en-US" sz="2800" b="1">
                <a:solidFill>
                  <a:srgbClr val="C00000"/>
                </a:solidFill>
                <a:latin typeface="Times New Roman" panose="02020603050405020304" charset="0"/>
                <a:ea typeface="微软雅黑" panose="020B0503020204020204" charset="-122"/>
                <a:cs typeface="Times New Roman" panose="02020603050405020304" charset="0"/>
                <a:sym typeface="Wingdings" panose="05000000000000000000"/>
              </a:rPr>
              <a:t>struggle for</a:t>
            </a:r>
            <a:r>
              <a:rPr lang="en-US" altLang="zh-CN" sz="2800" dirty="0">
                <a:solidFill>
                  <a:schemeClr val="tx1"/>
                </a:solidFill>
                <a:latin typeface="Times New Roman" panose="02020603050405020304" charset="0"/>
                <a:cs typeface="Times New Roman" panose="02020603050405020304" charset="0"/>
                <a:sym typeface="Wingdings" panose="05000000000000000000"/>
              </a:rPr>
              <a:t> freedom was long and hard. </a:t>
            </a:r>
            <a:endParaRPr lang="en-US" altLang="zh-CN" sz="2800" dirty="0">
              <a:solidFill>
                <a:schemeClr val="tx1"/>
              </a:solidFill>
              <a:latin typeface="方正楷体_GB2312" panose="02000000000000000000" charset="-122"/>
              <a:ea typeface="方正楷体_GB2312" panose="02000000000000000000" charset="-122"/>
              <a:cs typeface="方正楷体_GB2312" panose="02000000000000000000" charset="-122"/>
              <a:sym typeface="Wingdings" panose="05000000000000000000"/>
            </a:endParaRPr>
          </a:p>
          <a:p>
            <a:pPr indent="0">
              <a:lnSpc>
                <a:spcPct val="150000"/>
              </a:lnSpc>
              <a:buFont typeface="Wingdings" panose="05000000000000000000" pitchFamily="2" charset="2"/>
              <a:buNone/>
            </a:pPr>
            <a:r>
              <a:rPr lang="en-US" altLang="zh-CN" sz="2800" dirty="0">
                <a:solidFill>
                  <a:schemeClr val="tx1"/>
                </a:solidFill>
                <a:latin typeface="Times New Roman" panose="02020603050405020304" charset="0"/>
                <a:cs typeface="Times New Roman" panose="02020603050405020304" charset="0"/>
                <a:sym typeface="Wingdings" panose="05000000000000000000"/>
              </a:rPr>
              <a:t>Never give up </a:t>
            </a:r>
            <a:r>
              <a:rPr lang="en-US" altLang="zh-CN" sz="2800" b="1" dirty="0">
                <a:solidFill>
                  <a:srgbClr val="C00000"/>
                </a:solidFill>
                <a:latin typeface="Times New Roman" panose="02020603050405020304" charset="0"/>
                <a:cs typeface="Times New Roman" panose="02020603050405020304" charset="0"/>
                <a:sym typeface="Wingdings" panose="05000000000000000000"/>
              </a:rPr>
              <a:t>without a struggle</a:t>
            </a:r>
            <a:r>
              <a:rPr lang="en-US" altLang="zh-CN" sz="2800" dirty="0">
                <a:solidFill>
                  <a:schemeClr val="tx1"/>
                </a:solidFill>
                <a:latin typeface="Times New Roman" panose="02020603050405020304" charset="0"/>
                <a:cs typeface="Times New Roman" panose="02020603050405020304" charset="0"/>
                <a:sym typeface="Wingdings" panose="05000000000000000000"/>
              </a:rPr>
              <a:t>. </a:t>
            </a:r>
            <a:endParaRPr lang="en-US" altLang="zh-CN" sz="2800" dirty="0">
              <a:solidFill>
                <a:schemeClr val="tx1"/>
              </a:solidFill>
              <a:latin typeface="Times New Roman" panose="02020603050405020304" charset="0"/>
              <a:cs typeface="Times New Roman" panose="02020603050405020304" charset="0"/>
              <a:sym typeface="Wingdings" panose="05000000000000000000"/>
            </a:endParaRPr>
          </a:p>
          <a:p>
            <a:pPr indent="0">
              <a:lnSpc>
                <a:spcPct val="150000"/>
              </a:lnSpc>
              <a:buFont typeface="Wingdings" panose="05000000000000000000" pitchFamily="2" charset="2"/>
              <a:buNone/>
            </a:pPr>
            <a:r>
              <a:rPr lang="en-US" altLang="zh-CN" sz="2800" dirty="0">
                <a:solidFill>
                  <a:schemeClr val="tx1"/>
                </a:solidFill>
                <a:latin typeface="Times New Roman" panose="02020603050405020304" charset="0"/>
                <a:cs typeface="Times New Roman" panose="02020603050405020304" charset="0"/>
                <a:sym typeface="Wingdings" panose="05000000000000000000"/>
              </a:rPr>
              <a:t>It </a:t>
            </a:r>
            <a:r>
              <a:rPr lang="en-US" altLang="en-US" sz="2800" b="1">
                <a:solidFill>
                  <a:srgbClr val="C00000"/>
                </a:solidFill>
                <a:latin typeface="Times New Roman" panose="02020603050405020304" charset="0"/>
                <a:ea typeface="微软雅黑" panose="020B0503020204020204" charset="-122"/>
                <a:cs typeface="Times New Roman" panose="02020603050405020304" charset="0"/>
                <a:sym typeface="Wingdings" panose="05000000000000000000"/>
              </a:rPr>
              <a:t>was a struggle for</a:t>
            </a:r>
            <a:r>
              <a:rPr lang="en-US" altLang="zh-CN" sz="2800" dirty="0">
                <a:solidFill>
                  <a:srgbClr val="C00000"/>
                </a:solidFill>
                <a:latin typeface="Times New Roman" panose="02020603050405020304" charset="0"/>
                <a:cs typeface="Times New Roman" panose="02020603050405020304" charset="0"/>
                <a:sym typeface="Wingdings" panose="05000000000000000000"/>
              </a:rPr>
              <a:t> </a:t>
            </a:r>
            <a:r>
              <a:rPr lang="en-US" altLang="en-US" sz="2800" b="1">
                <a:solidFill>
                  <a:srgbClr val="C00000"/>
                </a:solidFill>
                <a:latin typeface="Times New Roman" panose="02020603050405020304" charset="0"/>
                <a:ea typeface="微软雅黑" panose="020B0503020204020204" charset="-122"/>
                <a:cs typeface="Times New Roman" panose="02020603050405020304" charset="0"/>
                <a:sym typeface="Wingdings" panose="05000000000000000000"/>
              </a:rPr>
              <a:t>her</a:t>
            </a:r>
            <a:r>
              <a:rPr lang="en-US" altLang="zh-CN" sz="2800" dirty="0">
                <a:solidFill>
                  <a:schemeClr val="tx1"/>
                </a:solidFill>
                <a:latin typeface="Times New Roman" panose="02020603050405020304" charset="0"/>
                <a:cs typeface="Times New Roman" panose="02020603050405020304" charset="0"/>
                <a:sym typeface="Wingdings" panose="05000000000000000000"/>
              </a:rPr>
              <a:t> to make him understand.</a:t>
            </a:r>
            <a:endParaRPr lang="en-US" altLang="zh-CN" sz="2800" dirty="0">
              <a:solidFill>
                <a:schemeClr val="tx1"/>
              </a:solidFill>
              <a:latin typeface="Times New Roman" panose="02020603050405020304" charset="0"/>
              <a:cs typeface="Times New Roman" panose="02020603050405020304" charset="0"/>
              <a:sym typeface="Wingdings" panose="05000000000000000000"/>
            </a:endParaRPr>
          </a:p>
          <a:p>
            <a:pPr indent="0">
              <a:lnSpc>
                <a:spcPct val="150000"/>
              </a:lnSpc>
              <a:buFont typeface="Wingdings" panose="05000000000000000000" pitchFamily="2" charset="2"/>
              <a:buNone/>
            </a:pPr>
            <a:endParaRPr lang="en-US" altLang="zh-CN" sz="2800" dirty="0">
              <a:solidFill>
                <a:schemeClr val="tx1"/>
              </a:solidFill>
              <a:latin typeface="方正楷体_GB2312" panose="02000000000000000000" charset="-122"/>
              <a:ea typeface="方正楷体_GB2312" panose="02000000000000000000" charset="-122"/>
              <a:cs typeface="Times New Roman" panose="02020603050405020304" charset="0"/>
              <a:sym typeface="Wingdings" panose="05000000000000000000"/>
            </a:endParaRPr>
          </a:p>
        </p:txBody>
      </p:sp>
      <p:pic>
        <p:nvPicPr>
          <p:cNvPr id="17" name="图片 16" descr="nelson_mandela--_and_his_struggle_for_freedom-ridley_sarah-22333767-3432417619-frntl"/>
          <p:cNvPicPr>
            <a:picLocks noChangeAspect="1"/>
          </p:cNvPicPr>
          <p:nvPr/>
        </p:nvPicPr>
        <p:blipFill>
          <a:blip r:embed="rId1"/>
          <a:stretch>
            <a:fillRect/>
          </a:stretch>
        </p:blipFill>
        <p:spPr>
          <a:xfrm>
            <a:off x="9124315" y="1854835"/>
            <a:ext cx="2856230" cy="3444875"/>
          </a:xfrm>
          <a:prstGeom prst="roundRect">
            <a:avLst/>
          </a:prstGeom>
        </p:spPr>
      </p:pic>
      <p:sp>
        <p:nvSpPr>
          <p:cNvPr id="5" name="文本框 4"/>
          <p:cNvSpPr txBox="1"/>
          <p:nvPr/>
        </p:nvSpPr>
        <p:spPr>
          <a:xfrm>
            <a:off x="6915150" y="2743835"/>
            <a:ext cx="2099945" cy="521970"/>
          </a:xfrm>
          <a:prstGeom prst="rect">
            <a:avLst/>
          </a:prstGeom>
          <a:noFill/>
        </p:spPr>
        <p:txBody>
          <a:bodyPr wrap="square" rtlCol="0">
            <a:spAutoFit/>
          </a:bodyPr>
          <a:p>
            <a:r>
              <a:rPr lang="zh-CN" altLang="en-US" sz="2800" dirty="0">
                <a:latin typeface="方正楷体_GB2312" panose="02000000000000000000" charset="-122"/>
                <a:ea typeface="方正楷体_GB2312" panose="02000000000000000000" charset="-122"/>
                <a:cs typeface="方正楷体_GB2312" panose="02000000000000000000" charset="-122"/>
                <a:sym typeface="Wingdings" panose="05000000000000000000"/>
              </a:rPr>
              <a:t>为</a:t>
            </a:r>
            <a:r>
              <a:rPr lang="en-US" altLang="zh-CN" sz="2800" dirty="0">
                <a:latin typeface="方正楷体_GB2312" panose="02000000000000000000" charset="-122"/>
                <a:ea typeface="方正楷体_GB2312" panose="02000000000000000000" charset="-122"/>
                <a:cs typeface="方正楷体_GB2312" panose="02000000000000000000" charset="-122"/>
                <a:sym typeface="Wingdings" panose="05000000000000000000"/>
              </a:rPr>
              <a:t>...</a:t>
            </a:r>
            <a:r>
              <a:rPr lang="zh-CN" altLang="en-US" sz="2800" dirty="0">
                <a:latin typeface="方正楷体_GB2312" panose="02000000000000000000" charset="-122"/>
                <a:ea typeface="方正楷体_GB2312" panose="02000000000000000000" charset="-122"/>
                <a:cs typeface="方正楷体_GB2312" panose="02000000000000000000" charset="-122"/>
                <a:sym typeface="Wingdings" panose="05000000000000000000"/>
              </a:rPr>
              <a:t>的</a:t>
            </a:r>
            <a:r>
              <a:rPr lang="zh-CN" altLang="en-US" sz="2800" b="1" dirty="0">
                <a:latin typeface="方正楷体_GB2312" panose="02000000000000000000" charset="-122"/>
                <a:ea typeface="方正楷体_GB2312" panose="02000000000000000000" charset="-122"/>
                <a:cs typeface="方正楷体_GB2312" panose="02000000000000000000" charset="-122"/>
                <a:sym typeface="+mn-ea"/>
              </a:rPr>
              <a:t>斗争</a:t>
            </a:r>
            <a:endParaRPr lang="zh-CN" altLang="en-US" sz="2800"/>
          </a:p>
        </p:txBody>
      </p:sp>
      <p:sp>
        <p:nvSpPr>
          <p:cNvPr id="6" name="文本框 5"/>
          <p:cNvSpPr txBox="1"/>
          <p:nvPr/>
        </p:nvSpPr>
        <p:spPr>
          <a:xfrm>
            <a:off x="5356225" y="3392805"/>
            <a:ext cx="2074545" cy="521970"/>
          </a:xfrm>
          <a:prstGeom prst="rect">
            <a:avLst/>
          </a:prstGeom>
          <a:noFill/>
        </p:spPr>
        <p:txBody>
          <a:bodyPr wrap="square" rtlCol="0">
            <a:spAutoFit/>
          </a:bodyPr>
          <a:p>
            <a:r>
              <a:rPr lang="zh-CN" altLang="en-US" sz="2800" dirty="0">
                <a:latin typeface="方正楷体_GB2312" panose="02000000000000000000" charset="-122"/>
                <a:ea typeface="方正楷体_GB2312" panose="02000000000000000000" charset="-122"/>
                <a:cs typeface="Times New Roman" panose="02020603050405020304" charset="0"/>
                <a:sym typeface="Wingdings" panose="05000000000000000000"/>
              </a:rPr>
              <a:t>未经</a:t>
            </a:r>
            <a:r>
              <a:rPr lang="zh-CN" altLang="en-US" sz="2800" b="1" dirty="0">
                <a:latin typeface="方正楷体_GB2312" panose="02000000000000000000" charset="-122"/>
                <a:ea typeface="方正楷体_GB2312" panose="02000000000000000000" charset="-122"/>
                <a:cs typeface="Times New Roman" panose="02020603050405020304" charset="0"/>
                <a:sym typeface="+mn-ea"/>
              </a:rPr>
              <a:t>奋斗</a:t>
            </a:r>
            <a:endParaRPr lang="zh-CN" altLang="en-US" sz="2800"/>
          </a:p>
        </p:txBody>
      </p:sp>
      <p:sp>
        <p:nvSpPr>
          <p:cNvPr id="7" name="文本框 6"/>
          <p:cNvSpPr txBox="1"/>
          <p:nvPr/>
        </p:nvSpPr>
        <p:spPr>
          <a:xfrm>
            <a:off x="277495" y="4566285"/>
            <a:ext cx="4523740" cy="521970"/>
          </a:xfrm>
          <a:prstGeom prst="rect">
            <a:avLst/>
          </a:prstGeom>
          <a:noFill/>
        </p:spPr>
        <p:txBody>
          <a:bodyPr wrap="square" rtlCol="0">
            <a:spAutoFit/>
          </a:bodyPr>
          <a:p>
            <a:r>
              <a:rPr lang="zh-CN" altLang="en-US" sz="2800" dirty="0">
                <a:latin typeface="方正楷体_GB2312" panose="02000000000000000000" charset="-122"/>
                <a:ea typeface="方正楷体_GB2312" panose="02000000000000000000" charset="-122"/>
                <a:cs typeface="Times New Roman" panose="02020603050405020304" charset="0"/>
                <a:sym typeface="Wingdings" panose="05000000000000000000"/>
              </a:rPr>
              <a:t>对于她来说是</a:t>
            </a:r>
            <a:r>
              <a:rPr lang="zh-CN" altLang="en-US" sz="2800" b="1" dirty="0">
                <a:latin typeface="方正楷体_GB2312" panose="02000000000000000000" charset="-122"/>
                <a:ea typeface="方正楷体_GB2312" panose="02000000000000000000" charset="-122"/>
                <a:cs typeface="Times New Roman" panose="02020603050405020304" charset="0"/>
                <a:sym typeface="+mn-ea"/>
              </a:rPr>
              <a:t>难事</a:t>
            </a:r>
            <a:endParaRPr lang="zh-CN" altLang="en-US" sz="28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5" grpId="1"/>
      <p:bldP spid="6" grpId="1"/>
      <p:bldP spid="7" grpId="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1234440" y="626110"/>
            <a:ext cx="446849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10. struggle</a:t>
            </a:r>
            <a:endParaRPr lang="en-US" altLang="zh-CN" sz="3600" b="1">
              <a:solidFill>
                <a:srgbClr val="C00000"/>
              </a:solidFill>
              <a:latin typeface="Times New Roman" panose="02020603050405020304" charset="0"/>
              <a:cs typeface="Times New Roman" panose="02020603050405020304" charset="0"/>
              <a:sym typeface="+mn-ea"/>
            </a:endParaRPr>
          </a:p>
        </p:txBody>
      </p:sp>
      <p:pic>
        <p:nvPicPr>
          <p:cNvPr id="5" name="图片 4" descr="life-is-a-struggle"/>
          <p:cNvPicPr>
            <a:picLocks noChangeAspect="1"/>
          </p:cNvPicPr>
          <p:nvPr/>
        </p:nvPicPr>
        <p:blipFill>
          <a:blip r:embed="rId1"/>
          <a:stretch>
            <a:fillRect/>
          </a:stretch>
        </p:blipFill>
        <p:spPr>
          <a:xfrm>
            <a:off x="5520690" y="1344930"/>
            <a:ext cx="2731135" cy="1977390"/>
          </a:xfrm>
          <a:prstGeom prst="ellipse">
            <a:avLst/>
          </a:prstGeom>
          <a:scene3d>
            <a:camera prst="orthographicFront"/>
            <a:lightRig rig="threePt" dir="t"/>
          </a:scene3d>
          <a:sp3d>
            <a:bevelT w="165100" prst="coolSlant"/>
          </a:sp3d>
        </p:spPr>
      </p:pic>
      <p:sp>
        <p:nvSpPr>
          <p:cNvPr id="30728" name="文本框 260106"/>
          <p:cNvSpPr/>
          <p:nvPr/>
        </p:nvSpPr>
        <p:spPr bwMode="auto">
          <a:xfrm>
            <a:off x="406400" y="1856105"/>
            <a:ext cx="1898650" cy="954405"/>
          </a:xfrm>
          <a:prstGeom prst="roundRect">
            <a:avLst/>
          </a:prstGeom>
        </p:spPr>
        <p:style>
          <a:lnRef idx="1">
            <a:schemeClr val="accent5"/>
          </a:lnRef>
          <a:fillRef idx="2">
            <a:schemeClr val="accent5"/>
          </a:fillRef>
          <a:effectRef idx="1">
            <a:schemeClr val="accent5"/>
          </a:effectRef>
          <a:fontRef idx="minor">
            <a:schemeClr val="dk1"/>
          </a:fontRef>
        </p:style>
        <p:txBody>
          <a:bodyPr anchor="t">
            <a:noAutofit/>
          </a:bodyPr>
          <a:p>
            <a:pPr lvl="0" algn="ctr" fontAlgn="base">
              <a:buFont typeface="Arial" panose="020B0604020202020204" pitchFamily="34" charset="0"/>
            </a:pPr>
            <a:r>
              <a:rPr lang="zh-CN" altLang="en-US" sz="2800" b="1" dirty="0">
                <a:solidFill>
                  <a:prstClr val="black"/>
                </a:solidFill>
                <a:latin typeface="宋体" panose="02010600030101010101" pitchFamily="2" charset="-122"/>
                <a:ea typeface="宋体" panose="02010600030101010101" pitchFamily="2" charset="-122"/>
                <a:sym typeface="+mn-ea"/>
              </a:rPr>
              <a:t>（与人）搏斗</a:t>
            </a:r>
            <a:endParaRPr lang="zh-CN" altLang="en-US" sz="2800" b="1" dirty="0">
              <a:solidFill>
                <a:prstClr val="black"/>
              </a:solidFill>
              <a:latin typeface="宋体" panose="02010600030101010101" pitchFamily="2" charset="-122"/>
              <a:ea typeface="宋体" panose="02010600030101010101" pitchFamily="2" charset="-122"/>
              <a:sym typeface="+mn-ea"/>
            </a:endParaRPr>
          </a:p>
        </p:txBody>
      </p:sp>
      <p:sp>
        <p:nvSpPr>
          <p:cNvPr id="30747" name="文本框 260106"/>
          <p:cNvSpPr/>
          <p:nvPr/>
        </p:nvSpPr>
        <p:spPr bwMode="auto">
          <a:xfrm>
            <a:off x="8619490" y="2036445"/>
            <a:ext cx="1807845" cy="594995"/>
          </a:xfrm>
          <a:prstGeom prst="roundRect">
            <a:avLst/>
          </a:prstGeom>
        </p:spPr>
        <p:style>
          <a:lnRef idx="1">
            <a:schemeClr val="accent5"/>
          </a:lnRef>
          <a:fillRef idx="2">
            <a:schemeClr val="accent5"/>
          </a:fillRef>
          <a:effectRef idx="1">
            <a:schemeClr val="accent5"/>
          </a:effectRef>
          <a:fontRef idx="minor">
            <a:schemeClr val="dk1"/>
          </a:fontRef>
        </p:style>
        <p:txBody>
          <a:bodyPr wrap="square" anchor="t">
            <a:noAutofit/>
          </a:bodyPr>
          <a:p>
            <a:pPr lvl="0" algn="ctr" fontAlgn="base">
              <a:buFont typeface="Arial" panose="020B0604020202020204" pitchFamily="34" charset="0"/>
            </a:pPr>
            <a:r>
              <a:rPr lang="zh-CN" altLang="en-US" sz="2800" b="1" dirty="0">
                <a:solidFill>
                  <a:prstClr val="black"/>
                </a:solidFill>
                <a:latin typeface="宋体" panose="02010600030101010101" pitchFamily="2" charset="-122"/>
                <a:ea typeface="宋体" panose="02010600030101010101" pitchFamily="2" charset="-122"/>
                <a:sym typeface="宋体" panose="02010600030101010101" pitchFamily="2" charset="-122"/>
              </a:rPr>
              <a:t>奋力前进</a:t>
            </a:r>
            <a:endParaRPr lang="zh-CN" altLang="en-US" sz="2800" b="1" dirty="0">
              <a:solidFill>
                <a:prstClr val="black"/>
              </a:solidFill>
              <a:latin typeface="宋体" panose="02010600030101010101" pitchFamily="2" charset="-122"/>
              <a:ea typeface="宋体" panose="02010600030101010101" pitchFamily="2" charset="-122"/>
              <a:sym typeface="宋体" panose="02010600030101010101" pitchFamily="2" charset="-122"/>
            </a:endParaRPr>
          </a:p>
        </p:txBody>
      </p:sp>
      <p:sp>
        <p:nvSpPr>
          <p:cNvPr id="6" name="文本框 260106"/>
          <p:cNvSpPr/>
          <p:nvPr/>
        </p:nvSpPr>
        <p:spPr bwMode="auto">
          <a:xfrm>
            <a:off x="878205" y="4300220"/>
            <a:ext cx="1331595" cy="683895"/>
          </a:xfrm>
          <a:prstGeom prst="roundRect">
            <a:avLst/>
          </a:prstGeom>
        </p:spPr>
        <p:style>
          <a:lnRef idx="1">
            <a:schemeClr val="accent5"/>
          </a:lnRef>
          <a:fillRef idx="2">
            <a:schemeClr val="accent5"/>
          </a:fillRef>
          <a:effectRef idx="1">
            <a:schemeClr val="accent5"/>
          </a:effectRef>
          <a:fontRef idx="minor">
            <a:schemeClr val="dk1"/>
          </a:fontRef>
        </p:style>
        <p:txBody>
          <a:bodyPr wrap="square" anchor="t">
            <a:noAutofit/>
          </a:bodyPr>
          <a:p>
            <a:pPr lvl="0" algn="ctr" fontAlgn="base">
              <a:buFont typeface="Arial" panose="020B0604020202020204" pitchFamily="34" charset="0"/>
            </a:pPr>
            <a:r>
              <a:rPr lang="zh-CN" altLang="en-US" sz="2800" b="1" dirty="0">
                <a:solidFill>
                  <a:prstClr val="black"/>
                </a:solidFill>
                <a:latin typeface="宋体" panose="02010600030101010101" pitchFamily="2" charset="-122"/>
                <a:ea typeface="宋体" panose="02010600030101010101" pitchFamily="2" charset="-122"/>
                <a:sym typeface="宋体" panose="02010600030101010101" pitchFamily="2" charset="-122"/>
              </a:rPr>
              <a:t>挣扎</a:t>
            </a:r>
            <a:endParaRPr lang="zh-CN" altLang="en-US" sz="2800" b="1" dirty="0">
              <a:solidFill>
                <a:prstClr val="black"/>
              </a:solidFill>
              <a:latin typeface="宋体" panose="02010600030101010101" pitchFamily="2" charset="-122"/>
              <a:ea typeface="宋体" panose="02010600030101010101" pitchFamily="2" charset="-122"/>
              <a:sym typeface="宋体" panose="02010600030101010101" pitchFamily="2" charset="-122"/>
            </a:endParaRPr>
          </a:p>
        </p:txBody>
      </p:sp>
      <p:sp>
        <p:nvSpPr>
          <p:cNvPr id="30743" name="文本框 260107"/>
          <p:cNvSpPr/>
          <p:nvPr/>
        </p:nvSpPr>
        <p:spPr bwMode="auto">
          <a:xfrm>
            <a:off x="8729345" y="4300220"/>
            <a:ext cx="1588135" cy="544830"/>
          </a:xfrm>
          <a:prstGeom prst="roundRect">
            <a:avLst/>
          </a:prstGeom>
        </p:spPr>
        <p:style>
          <a:lnRef idx="1">
            <a:schemeClr val="accent5"/>
          </a:lnRef>
          <a:fillRef idx="2">
            <a:schemeClr val="accent5"/>
          </a:fillRef>
          <a:effectRef idx="1">
            <a:schemeClr val="accent5"/>
          </a:effectRef>
          <a:fontRef idx="minor">
            <a:schemeClr val="dk1"/>
          </a:fontRef>
        </p:style>
        <p:txBody>
          <a:bodyPr anchor="t">
            <a:noAutofit/>
          </a:bodyPr>
          <a:p>
            <a:pPr lvl="0" algn="ctr" fontAlgn="base">
              <a:buFont typeface="Arial" panose="020B0604020202020204" pitchFamily="34" charset="0"/>
            </a:pPr>
            <a:r>
              <a:rPr lang="zh-CN" altLang="en-US" sz="2800" b="1" dirty="0">
                <a:solidFill>
                  <a:prstClr val="black"/>
                </a:solidFill>
                <a:latin typeface="宋体" panose="02010600030101010101" pitchFamily="2" charset="-122"/>
                <a:ea typeface="宋体" panose="02010600030101010101" pitchFamily="2" charset="-122"/>
                <a:sym typeface="宋体" panose="02010600030101010101" pitchFamily="2" charset="-122"/>
              </a:rPr>
              <a:t>斗争</a:t>
            </a:r>
            <a:endParaRPr lang="zh-CN" altLang="en-US" sz="2800" b="1" dirty="0">
              <a:solidFill>
                <a:prstClr val="black"/>
              </a:solidFill>
              <a:latin typeface="宋体" panose="02010600030101010101" pitchFamily="2" charset="-122"/>
              <a:ea typeface="宋体" panose="02010600030101010101" pitchFamily="2" charset="-122"/>
              <a:sym typeface="宋体" panose="02010600030101010101" pitchFamily="2" charset="-122"/>
            </a:endParaRPr>
          </a:p>
        </p:txBody>
      </p:sp>
      <p:pic>
        <p:nvPicPr>
          <p:cNvPr id="12" name="图片 11" descr="搏斗_副本.jpg"/>
          <p:cNvPicPr>
            <a:picLocks noChangeAspect="1"/>
          </p:cNvPicPr>
          <p:nvPr/>
        </p:nvPicPr>
        <p:blipFill>
          <a:blip r:embed="rId2" cstate="print"/>
          <a:stretch>
            <a:fillRect/>
          </a:stretch>
        </p:blipFill>
        <p:spPr>
          <a:xfrm>
            <a:off x="2419649" y="1428736"/>
            <a:ext cx="2714644" cy="1809763"/>
          </a:xfrm>
          <a:prstGeom prst="ellipse">
            <a:avLst/>
          </a:prstGeom>
          <a:ln w="63500" cap="rnd">
            <a:solidFill>
              <a:schemeClr val="bg1">
                <a:lumMod val="65000"/>
                <a:lumOff val="3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prst="coolSlant"/>
            <a:contourClr>
              <a:srgbClr val="333333"/>
            </a:contourClr>
          </a:sp3d>
        </p:spPr>
      </p:pic>
      <p:pic>
        <p:nvPicPr>
          <p:cNvPr id="13" name="图片 12" descr="挣扎.jpg"/>
          <p:cNvPicPr>
            <a:picLocks noChangeAspect="1"/>
          </p:cNvPicPr>
          <p:nvPr/>
        </p:nvPicPr>
        <p:blipFill>
          <a:blip r:embed="rId3"/>
          <a:stretch>
            <a:fillRect/>
          </a:stretch>
        </p:blipFill>
        <p:spPr>
          <a:xfrm>
            <a:off x="2419648" y="3643314"/>
            <a:ext cx="2786082" cy="1857388"/>
          </a:xfrm>
          <a:prstGeom prst="ellipse">
            <a:avLst/>
          </a:prstGeom>
          <a:ln w="63500" cap="rnd">
            <a:solidFill>
              <a:schemeClr val="bg1">
                <a:lumMod val="65000"/>
                <a:lumOff val="3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prst="coolSlant"/>
            <a:contourClr>
              <a:srgbClr val="333333"/>
            </a:contourClr>
          </a:sp3d>
        </p:spPr>
      </p:pic>
      <p:pic>
        <p:nvPicPr>
          <p:cNvPr id="15" name="图片 14" descr="pgpq-fykpyua5862605_副本.jpg"/>
          <p:cNvPicPr>
            <a:picLocks noChangeAspect="1"/>
          </p:cNvPicPr>
          <p:nvPr/>
        </p:nvPicPr>
        <p:blipFill>
          <a:blip r:embed="rId4"/>
          <a:stretch>
            <a:fillRect/>
          </a:stretch>
        </p:blipFill>
        <p:spPr>
          <a:xfrm>
            <a:off x="5652136" y="3500756"/>
            <a:ext cx="2857520" cy="2143140"/>
          </a:xfrm>
          <a:prstGeom prst="ellipse">
            <a:avLst/>
          </a:prstGeom>
          <a:ln w="63500" cap="rnd">
            <a:solidFill>
              <a:schemeClr val="bg1">
                <a:lumMod val="65000"/>
                <a:lumOff val="3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prst="coolSlant"/>
            <a:contourClr>
              <a:srgbClr val="333333"/>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28"/>
                                        </p:tgtEl>
                                        <p:attrNameLst>
                                          <p:attrName>style.visibility</p:attrName>
                                        </p:attrNameLst>
                                      </p:cBhvr>
                                      <p:to>
                                        <p:strVal val="visible"/>
                                      </p:to>
                                    </p:set>
                                    <p:animEffect transition="in" filter="wipe(down)">
                                      <p:cBhvr>
                                        <p:cTn id="7" dur="500"/>
                                        <p:tgtEl>
                                          <p:spTgt spid="307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747"/>
                                        </p:tgtEl>
                                        <p:attrNameLst>
                                          <p:attrName>style.visibility</p:attrName>
                                        </p:attrNameLst>
                                      </p:cBhvr>
                                      <p:to>
                                        <p:strVal val="visible"/>
                                      </p:to>
                                    </p:set>
                                    <p:animEffect transition="in" filter="wipe(down)">
                                      <p:cBhvr>
                                        <p:cTn id="12" dur="500"/>
                                        <p:tgtEl>
                                          <p:spTgt spid="307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0743"/>
                                        </p:tgtEl>
                                        <p:attrNameLst>
                                          <p:attrName>style.visibility</p:attrName>
                                        </p:attrNameLst>
                                      </p:cBhvr>
                                      <p:to>
                                        <p:strVal val="visible"/>
                                      </p:to>
                                    </p:set>
                                    <p:animEffect transition="in" filter="wipe(down)">
                                      <p:cBhvr>
                                        <p:cTn id="22" dur="500"/>
                                        <p:tgtEl>
                                          <p:spTgt spid="30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animBg="1"/>
      <p:bldP spid="30728" grpId="1" animBg="1"/>
      <p:bldP spid="30747" grpId="0" animBg="1"/>
      <p:bldP spid="30747" grpId="1" animBg="1"/>
      <p:bldP spid="6" grpId="0" animBg="1"/>
      <p:bldP spid="6" grpId="1" animBg="1"/>
      <p:bldP spid="30743" grpId="0" animBg="1"/>
      <p:bldP spid="30743"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5" name="文本框 4"/>
          <p:cNvSpPr txBox="1"/>
          <p:nvPr/>
        </p:nvSpPr>
        <p:spPr>
          <a:xfrm>
            <a:off x="882015" y="280670"/>
            <a:ext cx="9817100" cy="6439535"/>
          </a:xfrm>
          <a:prstGeom prst="rect">
            <a:avLst/>
          </a:prstGeom>
          <a:noFill/>
        </p:spPr>
        <p:txBody>
          <a:bodyPr wrap="square" rtlCol="0" anchor="t">
            <a:spAutoFit/>
          </a:bodyPr>
          <a:p>
            <a:pPr fontAlgn="auto">
              <a:lnSpc>
                <a:spcPts val="4500"/>
              </a:lnSpc>
            </a:pPr>
            <a:r>
              <a:rPr lang="zh-CN" altLang="en-US" sz="1600" b="1" dirty="0">
                <a:solidFill>
                  <a:schemeClr val="tx1"/>
                </a:solidFill>
                <a:latin typeface="宋体" panose="02010600030101010101" pitchFamily="2" charset="-122"/>
                <a:ea typeface="宋体" panose="02010600030101010101" pitchFamily="2" charset="-122"/>
                <a:cs typeface="Times New Roman" panose="02020603050405020304" charset="0"/>
                <a:sym typeface="+mn-ea"/>
              </a:rPr>
              <a:t>■</a:t>
            </a:r>
            <a:r>
              <a:rPr lang="zh-CN" altLang="en-US" sz="2400" b="1" dirty="0">
                <a:solidFill>
                  <a:schemeClr val="tx1"/>
                </a:solidFill>
                <a:latin typeface="宋体" panose="02010600030101010101" pitchFamily="2" charset="-122"/>
                <a:ea typeface="宋体" panose="02010600030101010101" pitchFamily="2" charset="-122"/>
                <a:cs typeface="Times New Roman" panose="02020603050405020304" charset="0"/>
                <a:sym typeface="+mn-ea"/>
              </a:rPr>
              <a:t> </a:t>
            </a:r>
            <a:r>
              <a:rPr lang="en-US" altLang="zh-CN" sz="2800" b="1" i="1" dirty="0">
                <a:solidFill>
                  <a:schemeClr val="tx1"/>
                </a:solidFill>
                <a:latin typeface="Times New Roman" panose="02020603050405020304" charset="0"/>
                <a:cs typeface="Times New Roman" panose="02020603050405020304" charset="0"/>
                <a:sym typeface="+mn-ea"/>
              </a:rPr>
              <a:t>vi</a:t>
            </a:r>
            <a:r>
              <a:rPr lang="zh-CN" altLang="en-US" sz="2800" b="1" dirty="0">
                <a:solidFill>
                  <a:schemeClr val="tx1"/>
                </a:solidFill>
                <a:latin typeface="Times New Roman" panose="02020603050405020304" charset="0"/>
                <a:ea typeface="宋体" panose="02010600030101010101" pitchFamily="2" charset="-122"/>
                <a:cs typeface="Times New Roman" panose="02020603050405020304" charset="0"/>
                <a:sym typeface="+mn-ea"/>
              </a:rPr>
              <a:t>（与某人）搏斗；斗争；奋力前进；挣扎：</a:t>
            </a:r>
            <a:endParaRPr sz="2800" b="1" dirty="0">
              <a:solidFill>
                <a:schemeClr val="tx1"/>
              </a:solidFill>
              <a:latin typeface="Times New Roman" panose="02020603050405020304" charset="0"/>
              <a:ea typeface="宋体" panose="02010600030101010101" pitchFamily="2" charset="-122"/>
              <a:cs typeface="Times New Roman" panose="02020603050405020304" charset="0"/>
            </a:endParaRPr>
          </a:p>
          <a:p>
            <a:pPr indent="0" fontAlgn="auto">
              <a:lnSpc>
                <a:spcPts val="4500"/>
              </a:lnSpc>
              <a:buFont typeface="Wingdings" panose="05000000000000000000" pitchFamily="2" charset="2"/>
              <a:buNone/>
            </a:pPr>
            <a:r>
              <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struggle through the snowstorm </a:t>
            </a:r>
            <a:r>
              <a:rPr lang="zh-CN" altLang="en-US" sz="2800" dirty="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在暴风雪中挣扎</a:t>
            </a:r>
            <a:endPar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endParaRPr>
          </a:p>
          <a:p>
            <a:pPr indent="0" fontAlgn="auto">
              <a:lnSpc>
                <a:spcPts val="4500"/>
              </a:lnSpc>
              <a:buFont typeface="Wingdings" panose="05000000000000000000" pitchFamily="2" charset="2"/>
              <a:buNone/>
            </a:pPr>
            <a:r>
              <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struggle to one’s feet 挣扎着站起来</a:t>
            </a:r>
            <a:endPar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endParaRPr>
          </a:p>
          <a:p>
            <a:pPr indent="0" fontAlgn="auto">
              <a:lnSpc>
                <a:spcPts val="4500"/>
              </a:lnSpc>
              <a:buFont typeface="Wingdings" panose="05000000000000000000" pitchFamily="2" charset="2"/>
              <a:buNone/>
            </a:pPr>
            <a:r>
              <a:rPr lang="en-US" altLang="en-US" sz="2800" b="1" dirty="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① struggle with / against:</a:t>
            </a:r>
            <a:endPar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endParaRPr>
          </a:p>
          <a:p>
            <a:pPr indent="0" fontAlgn="auto">
              <a:lnSpc>
                <a:spcPts val="4500"/>
              </a:lnSpc>
              <a:buFont typeface="Wingdings" panose="05000000000000000000" pitchFamily="2" charset="2"/>
              <a:buNone/>
            </a:pPr>
            <a:r>
              <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He has been struggling with illness for years. </a:t>
            </a:r>
            <a:endPar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endParaRPr>
          </a:p>
          <a:p>
            <a:pPr indent="0" fontAlgn="auto">
              <a:lnSpc>
                <a:spcPts val="4500"/>
              </a:lnSpc>
              <a:buFont typeface="Wingdings" panose="05000000000000000000" pitchFamily="2" charset="2"/>
              <a:buNone/>
            </a:pPr>
            <a:r>
              <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他多年来一直在与疾病作斗争。</a:t>
            </a:r>
            <a:endPar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endParaRPr>
          </a:p>
          <a:p>
            <a:pPr indent="0" fontAlgn="auto">
              <a:lnSpc>
                <a:spcPts val="4500"/>
              </a:lnSpc>
              <a:buFont typeface="Wingdings" panose="05000000000000000000" pitchFamily="2" charset="2"/>
              <a:buNone/>
            </a:pPr>
            <a:r>
              <a:rPr lang="en-US" altLang="en-US" sz="2800" b="1" dirty="0">
                <a:solidFill>
                  <a:schemeClr val="tx1"/>
                </a:solidFill>
                <a:latin typeface="Times New Roman" panose="02020603050405020304" charset="0"/>
                <a:ea typeface="微软雅黑" panose="020B0503020204020204" charset="-122"/>
                <a:cs typeface="Times New Roman" panose="02020603050405020304" charset="0"/>
                <a:sym typeface="Wingdings" panose="05000000000000000000" pitchFamily="2" charset="2"/>
              </a:rPr>
              <a:t>② struggle for / to do </a:t>
            </a:r>
            <a:r>
              <a:rPr lang="en-US" altLang="en-US" sz="2800" b="1" dirty="0" err="1">
                <a:solidFill>
                  <a:schemeClr val="tx1"/>
                </a:solidFill>
                <a:latin typeface="Times New Roman" panose="02020603050405020304" charset="0"/>
                <a:ea typeface="微软雅黑" panose="020B0503020204020204" charset="-122"/>
                <a:cs typeface="Times New Roman" panose="02020603050405020304" charset="0"/>
                <a:sym typeface="Wingdings" panose="05000000000000000000" pitchFamily="2" charset="2"/>
              </a:rPr>
              <a:t>sth</a:t>
            </a:r>
            <a:r>
              <a:rPr lang="en-US" altLang="en-US" sz="2800" b="1" dirty="0">
                <a:solidFill>
                  <a:schemeClr val="tx1"/>
                </a:solidFill>
                <a:latin typeface="Times New Roman" panose="02020603050405020304" charset="0"/>
                <a:ea typeface="微软雅黑" panose="020B0503020204020204" charset="-122"/>
                <a:cs typeface="Times New Roman" panose="02020603050405020304" charset="0"/>
                <a:sym typeface="Wingdings" panose="05000000000000000000" pitchFamily="2" charset="2"/>
              </a:rPr>
              <a:t>: </a:t>
            </a:r>
            <a:endParaRPr lang="en-US" altLang="zh-CN" sz="2800" dirty="0">
              <a:solidFill>
                <a:schemeClr val="tx1"/>
              </a:solidFill>
              <a:latin typeface="Times New Roman" panose="02020603050405020304" charset="0"/>
              <a:cs typeface="Times New Roman" panose="02020603050405020304" charset="0"/>
              <a:sym typeface="Wingdings" panose="05000000000000000000" pitchFamily="2" charset="2"/>
            </a:endParaRPr>
          </a:p>
          <a:p>
            <a:pPr indent="0" fontAlgn="auto">
              <a:lnSpc>
                <a:spcPts val="4500"/>
              </a:lnSpc>
              <a:buFont typeface="Wingdings" panose="05000000000000000000" pitchFamily="2" charset="2"/>
              <a:buNone/>
            </a:pPr>
            <a:r>
              <a:rPr lang="en-US" altLang="zh-CN" sz="2800" dirty="0">
                <a:solidFill>
                  <a:schemeClr val="tx1"/>
                </a:solidFill>
                <a:latin typeface="Times New Roman" panose="02020603050405020304" charset="0"/>
                <a:cs typeface="Times New Roman" panose="02020603050405020304" charset="0"/>
                <a:sym typeface="Wingdings" panose="05000000000000000000" pitchFamily="2" charset="2"/>
              </a:rPr>
              <a:t>struggle for freedom / independence / human rights </a:t>
            </a:r>
            <a:endParaRPr lang="en-US" altLang="zh-CN" sz="2800" dirty="0">
              <a:solidFill>
                <a:schemeClr val="tx1"/>
              </a:solidFill>
              <a:latin typeface="Times New Roman" panose="02020603050405020304" charset="0"/>
              <a:cs typeface="Times New Roman" panose="02020603050405020304" charset="0"/>
              <a:sym typeface="Wingdings" panose="05000000000000000000" pitchFamily="2" charset="2"/>
            </a:endParaRPr>
          </a:p>
          <a:p>
            <a:pPr indent="0" fontAlgn="auto">
              <a:lnSpc>
                <a:spcPts val="4500"/>
              </a:lnSpc>
              <a:buFont typeface="Wingdings" panose="05000000000000000000" pitchFamily="2" charset="2"/>
              <a:buNone/>
            </a:pPr>
            <a:r>
              <a:rPr lang="en-US" altLang="zh-CN" sz="2800" dirty="0">
                <a:solidFill>
                  <a:schemeClr val="tx1"/>
                </a:solidFill>
                <a:latin typeface="方正楷体_GB2312" panose="02000000000000000000" charset="-122"/>
                <a:ea typeface="方正楷体_GB2312" panose="02000000000000000000" charset="-122"/>
                <a:cs typeface="方正楷体_GB2312" panose="02000000000000000000" charset="-122"/>
                <a:sym typeface="Wingdings" panose="05000000000000000000" pitchFamily="2" charset="2"/>
              </a:rPr>
              <a:t>为自由/独立/人权而斗争</a:t>
            </a:r>
            <a:endParaRPr lang="en-US" altLang="zh-CN" sz="2800" dirty="0">
              <a:solidFill>
                <a:schemeClr val="tx1"/>
              </a:solidFill>
              <a:latin typeface="方正楷体_GB2312" panose="02000000000000000000" charset="-122"/>
              <a:ea typeface="方正楷体_GB2312" panose="02000000000000000000" charset="-122"/>
              <a:cs typeface="方正楷体_GB2312" panose="02000000000000000000" charset="-122"/>
              <a:sym typeface="Wingdings" panose="05000000000000000000" pitchFamily="2" charset="2"/>
            </a:endParaRPr>
          </a:p>
          <a:p>
            <a:pPr indent="0" fontAlgn="auto">
              <a:lnSpc>
                <a:spcPts val="4500"/>
              </a:lnSpc>
              <a:buFont typeface="Wingdings" panose="05000000000000000000" pitchFamily="2" charset="2"/>
              <a:buNone/>
            </a:pPr>
            <a:r>
              <a:rPr lang="en-US" altLang="zh-CN" sz="2800" dirty="0">
                <a:solidFill>
                  <a:schemeClr val="tx1"/>
                </a:solidFill>
                <a:latin typeface="Times New Roman" panose="02020603050405020304" charset="0"/>
                <a:cs typeface="Times New Roman" panose="02020603050405020304" charset="0"/>
                <a:sym typeface="Wingdings" panose="05000000000000000000" pitchFamily="2" charset="2"/>
              </a:rPr>
              <a:t>Many of the families were struggling to </a:t>
            </a:r>
            <a:r>
              <a:rPr lang="en-US" altLang="zh-CN" sz="2800" b="1" dirty="0">
                <a:solidFill>
                  <a:schemeClr val="tx1"/>
                </a:solidFill>
                <a:latin typeface="Times New Roman" panose="02020603050405020304" charset="0"/>
                <a:cs typeface="Times New Roman" panose="02020603050405020304" charset="0"/>
                <a:sym typeface="Wingdings" panose="05000000000000000000" pitchFamily="2" charset="2"/>
              </a:rPr>
              <a:t>make ends meet</a:t>
            </a:r>
            <a:r>
              <a:rPr lang="en-US" altLang="zh-CN" sz="2800" dirty="0">
                <a:solidFill>
                  <a:schemeClr val="tx1"/>
                </a:solidFill>
                <a:latin typeface="Times New Roman" panose="02020603050405020304" charset="0"/>
                <a:cs typeface="Times New Roman" panose="02020603050405020304" charset="0"/>
                <a:sym typeface="Wingdings" panose="05000000000000000000" pitchFamily="2" charset="2"/>
              </a:rPr>
              <a:t>.</a:t>
            </a:r>
            <a:endParaRPr lang="en-US" altLang="zh-CN" sz="2800" dirty="0">
              <a:solidFill>
                <a:schemeClr val="tx1"/>
              </a:solidFill>
              <a:latin typeface="Times New Roman" panose="02020603050405020304" charset="0"/>
              <a:cs typeface="Times New Roman" panose="02020603050405020304" charset="0"/>
              <a:sym typeface="Wingdings" panose="05000000000000000000" pitchFamily="2" charset="2"/>
            </a:endParaRPr>
          </a:p>
          <a:p>
            <a:pPr indent="0" fontAlgn="auto">
              <a:lnSpc>
                <a:spcPts val="4500"/>
              </a:lnSpc>
              <a:buFont typeface="Wingdings" panose="05000000000000000000" pitchFamily="2" charset="2"/>
              <a:buNone/>
            </a:pPr>
            <a:r>
              <a:rPr lang="en-US" altLang="zh-CN" sz="2800" dirty="0">
                <a:solidFill>
                  <a:schemeClr val="tx1"/>
                </a:solidFill>
                <a:latin typeface="方正楷体_GB2312" panose="02000000000000000000" charset="-122"/>
                <a:ea typeface="方正楷体_GB2312" panose="02000000000000000000" charset="-122"/>
                <a:cs typeface="Times New Roman" panose="02020603050405020304" charset="0"/>
                <a:sym typeface="Wingdings" panose="05000000000000000000" pitchFamily="2" charset="2"/>
              </a:rPr>
              <a:t>许多家庭都在努力维持</a:t>
            </a:r>
            <a:r>
              <a:rPr lang="en-US" altLang="zh-CN" sz="2800" b="1" dirty="0">
                <a:solidFill>
                  <a:schemeClr val="tx1"/>
                </a:solidFill>
                <a:latin typeface="方正楷体_GB2312" panose="02000000000000000000" charset="-122"/>
                <a:ea typeface="方正楷体_GB2312" panose="02000000000000000000" charset="-122"/>
                <a:cs typeface="Times New Roman" panose="02020603050405020304" charset="0"/>
                <a:sym typeface="Wingdings" panose="05000000000000000000" pitchFamily="2" charset="2"/>
              </a:rPr>
              <a:t>收支平衡</a:t>
            </a:r>
            <a:r>
              <a:rPr lang="en-US" altLang="zh-CN" sz="2800" dirty="0">
                <a:solidFill>
                  <a:schemeClr val="tx1"/>
                </a:solidFill>
                <a:latin typeface="方正楷体_GB2312" panose="02000000000000000000" charset="-122"/>
                <a:ea typeface="方正楷体_GB2312" panose="02000000000000000000" charset="-122"/>
                <a:cs typeface="Times New Roman" panose="02020603050405020304" charset="0"/>
                <a:sym typeface="Wingdings" panose="05000000000000000000" pitchFamily="2" charset="2"/>
              </a:rPr>
              <a:t>。</a:t>
            </a:r>
            <a:r>
              <a:rPr lang="en-US" altLang="zh-CN" sz="2800" dirty="0">
                <a:solidFill>
                  <a:schemeClr val="tx1"/>
                </a:solidFill>
                <a:latin typeface="Times New Roman" panose="02020603050405020304" charset="0"/>
                <a:cs typeface="Times New Roman" panose="02020603050405020304" charset="0"/>
                <a:sym typeface="Wingdings" panose="05000000000000000000" pitchFamily="2" charset="2"/>
              </a:rPr>
              <a:t>  </a:t>
            </a:r>
            <a:endParaRPr lang="en-US" altLang="zh-CN" sz="2800" dirty="0">
              <a:solidFill>
                <a:schemeClr val="tx1"/>
              </a:solidFill>
              <a:latin typeface="Times New Roman" panose="02020603050405020304" charset="0"/>
              <a:cs typeface="Times New Roman" panose="02020603050405020304" charset="0"/>
              <a:sym typeface="Wingdings" panose="05000000000000000000" pitchFamily="2" charset="2"/>
            </a:endParaRPr>
          </a:p>
        </p:txBody>
      </p:sp>
      <p:sp>
        <p:nvSpPr>
          <p:cNvPr id="7" name="矩形 6"/>
          <p:cNvSpPr/>
          <p:nvPr/>
        </p:nvSpPr>
        <p:spPr>
          <a:xfrm>
            <a:off x="955040" y="1067435"/>
            <a:ext cx="461708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4017010" y="1599565"/>
            <a:ext cx="308038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955040" y="2766060"/>
            <a:ext cx="6824980"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882015" y="4486275"/>
            <a:ext cx="7512685"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1009015" y="6206490"/>
            <a:ext cx="6283325" cy="3892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6" grpId="0" bldLvl="0" animBg="1"/>
      <p:bldP spid="6" grpId="1" animBg="1"/>
      <p:bldP spid="9" grpId="0" bldLvl="0" animBg="1"/>
      <p:bldP spid="9" grpId="1" animBg="1"/>
      <p:bldP spid="8" grpId="0" bldLvl="0" animBg="1"/>
      <p:bldP spid="8" grpId="1" animBg="1"/>
      <p:bldP spid="10" grpId="0" bldLvl="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VCG41146365993"/>
          <p:cNvPicPr>
            <a:picLocks noChangeAspect="1"/>
          </p:cNvPicPr>
          <p:nvPr/>
        </p:nvPicPr>
        <p:blipFill>
          <a:blip r:embed="rId1"/>
          <a:stretch>
            <a:fillRect/>
          </a:stretch>
        </p:blipFill>
        <p:spPr>
          <a:xfrm>
            <a:off x="1115695" y="1125220"/>
            <a:ext cx="3225800" cy="4302125"/>
          </a:xfrm>
          <a:prstGeom prst="ellipse">
            <a:avLst/>
          </a:prstGeom>
        </p:spPr>
      </p:pic>
      <p:sp>
        <p:nvSpPr>
          <p:cNvPr id="638" name="Shape 638"/>
          <p:cNvSpPr/>
          <p:nvPr>
            <p:custDataLst>
              <p:tags r:id="rId2"/>
            </p:custDataLst>
          </p:nvPr>
        </p:nvSpPr>
        <p:spPr>
          <a:xfrm>
            <a:off x="319565" y="307783"/>
            <a:ext cx="4572635" cy="583565"/>
          </a:xfrm>
          <a:prstGeom prst="rect">
            <a:avLst/>
          </a:prstGeom>
          <a:ln w="12700">
            <a:miter lim="400000"/>
          </a:ln>
        </p:spPr>
        <p:txBody>
          <a:bodyPr wrap="none" lIns="45719" rIns="45719">
            <a:spAutoFit/>
          </a:bodyPr>
          <a:lstStyle/>
          <a:p>
            <a:pPr algn="l">
              <a:buSzPct val="100000"/>
              <a:buFont typeface="Wingdings" panose="05000000000000000000"/>
              <a:defRPr sz="4800" b="1">
                <a:solidFill>
                  <a:srgbClr val="644646"/>
                </a:solidFill>
                <a:latin typeface="Times New Roman" panose="02020603050405020304"/>
                <a:ea typeface="Times New Roman" panose="02020603050405020304"/>
                <a:cs typeface="Times New Roman" panose="02020603050405020304"/>
                <a:sym typeface="Times New Roman" panose="02020603050405020304"/>
              </a:defRPr>
            </a:pPr>
            <a:r>
              <a:rPr sz="3200">
                <a:latin typeface="Arial Black" panose="020B0A04020102020204" charset="0"/>
                <a:cs typeface="Arial Black" panose="020B0A04020102020204" charset="0"/>
              </a:rPr>
              <a:t>Welcome to the unit</a:t>
            </a:r>
            <a:endParaRPr sz="3200">
              <a:latin typeface="Arial Black" panose="020B0A04020102020204" charset="0"/>
              <a:cs typeface="Arial Black" panose="020B0A04020102020204" charset="0"/>
            </a:endParaRPr>
          </a:p>
        </p:txBody>
      </p:sp>
      <p:sp>
        <p:nvSpPr>
          <p:cNvPr id="2" name="圆角矩形 1"/>
          <p:cNvSpPr/>
          <p:nvPr/>
        </p:nvSpPr>
        <p:spPr>
          <a:xfrm>
            <a:off x="5218430" y="566420"/>
            <a:ext cx="6241415" cy="5661660"/>
          </a:xfrm>
          <a:prstGeom prst="roundRect">
            <a:avLst/>
          </a:prstGeom>
          <a:solidFill>
            <a:srgbClr val="FEF2E5"/>
          </a:solidFill>
          <a:ln>
            <a:solidFill>
              <a:schemeClr val="accent6">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5556885" y="946150"/>
            <a:ext cx="5619750" cy="4831080"/>
          </a:xfrm>
          <a:prstGeom prst="rect">
            <a:avLst/>
          </a:prstGeom>
          <a:noFill/>
        </p:spPr>
        <p:txBody>
          <a:bodyPr wrap="square" rtlCol="0">
            <a:spAutoFit/>
          </a:bodyPr>
          <a:p>
            <a:r>
              <a:rPr lang="zh-CN" altLang="en-US" sz="2800">
                <a:latin typeface="方正楷体_GB2312" panose="02000000000000000000" charset="-122"/>
                <a:ea typeface="方正楷体_GB2312" panose="02000000000000000000" charset="-122"/>
                <a:cs typeface="方正楷体_GB2312" panose="02000000000000000000" charset="-122"/>
              </a:rPr>
              <a:t>在雏鸟羽翼初丰，离巢独飞之前，</a:t>
            </a:r>
            <a:endParaRPr lang="zh-CN" altLang="en-US" sz="2800">
              <a:latin typeface="方正楷体_GB2312" panose="02000000000000000000" charset="-122"/>
              <a:ea typeface="方正楷体_GB2312" panose="02000000000000000000" charset="-122"/>
              <a:cs typeface="方正楷体_GB2312" panose="02000000000000000000" charset="-122"/>
            </a:endParaRPr>
          </a:p>
          <a:p>
            <a:r>
              <a:rPr lang="zh-CN" altLang="en-US" sz="2800">
                <a:latin typeface="方正楷体_GB2312" panose="02000000000000000000" charset="-122"/>
                <a:ea typeface="方正楷体_GB2312" panose="02000000000000000000" charset="-122"/>
                <a:cs typeface="方正楷体_GB2312" panose="02000000000000000000" charset="-122"/>
              </a:rPr>
              <a:t>母亲一直守着它，不分昼夜。</a:t>
            </a:r>
            <a:endParaRPr lang="zh-CN" altLang="en-US" sz="2800">
              <a:latin typeface="方正楷体_GB2312" panose="02000000000000000000" charset="-122"/>
              <a:ea typeface="方正楷体_GB2312" panose="02000000000000000000" charset="-122"/>
              <a:cs typeface="方正楷体_GB2312" panose="02000000000000000000" charset="-122"/>
            </a:endParaRPr>
          </a:p>
          <a:p>
            <a:r>
              <a:rPr lang="zh-CN" altLang="en-US" sz="2800">
                <a:latin typeface="方正楷体_GB2312" panose="02000000000000000000" charset="-122"/>
                <a:ea typeface="方正楷体_GB2312" panose="02000000000000000000" charset="-122"/>
                <a:cs typeface="方正楷体_GB2312" panose="02000000000000000000" charset="-122"/>
              </a:rPr>
              <a:t>母亲，倾注所有的爱与关怀，</a:t>
            </a:r>
            <a:endParaRPr lang="zh-CN" altLang="en-US" sz="2800">
              <a:latin typeface="方正楷体_GB2312" panose="02000000000000000000" charset="-122"/>
              <a:ea typeface="方正楷体_GB2312" panose="02000000000000000000" charset="-122"/>
              <a:cs typeface="方正楷体_GB2312" panose="02000000000000000000" charset="-122"/>
            </a:endParaRPr>
          </a:p>
          <a:p>
            <a:r>
              <a:rPr lang="zh-CN" altLang="en-US" sz="2800">
                <a:latin typeface="方正楷体_GB2312" panose="02000000000000000000" charset="-122"/>
                <a:ea typeface="方正楷体_GB2312" panose="02000000000000000000" charset="-122"/>
                <a:cs typeface="方正楷体_GB2312" panose="02000000000000000000" charset="-122"/>
              </a:rPr>
              <a:t>渴望给自己的宝贝最好的庇护。</a:t>
            </a:r>
            <a:endParaRPr lang="zh-CN" altLang="en-US" sz="2800">
              <a:latin typeface="方正楷体_GB2312" panose="02000000000000000000" charset="-122"/>
              <a:ea typeface="方正楷体_GB2312" panose="02000000000000000000" charset="-122"/>
              <a:cs typeface="方正楷体_GB2312" panose="02000000000000000000" charset="-122"/>
            </a:endParaRPr>
          </a:p>
          <a:p>
            <a:r>
              <a:rPr lang="zh-CN" altLang="en-US" sz="2800">
                <a:latin typeface="方正楷体_GB2312" panose="02000000000000000000" charset="-122"/>
                <a:ea typeface="方正楷体_GB2312" panose="02000000000000000000" charset="-122"/>
                <a:cs typeface="方正楷体_GB2312" panose="02000000000000000000" charset="-122"/>
              </a:rPr>
              <a:t>日复一日，心中常有忧愁袭来</a:t>
            </a:r>
            <a:r>
              <a:rPr lang="en-US" altLang="zh-CN" sz="2800">
                <a:latin typeface="方正楷体_GB2312" panose="02000000000000000000" charset="-122"/>
                <a:ea typeface="方正楷体_GB2312" panose="02000000000000000000" charset="-122"/>
                <a:cs typeface="方正楷体_GB2312" panose="02000000000000000000" charset="-122"/>
              </a:rPr>
              <a:t>——</a:t>
            </a:r>
            <a:endParaRPr lang="en-US" altLang="zh-CN" sz="2800">
              <a:latin typeface="方正楷体_GB2312" panose="02000000000000000000" charset="-122"/>
              <a:ea typeface="方正楷体_GB2312" panose="02000000000000000000" charset="-122"/>
              <a:cs typeface="方正楷体_GB2312" panose="02000000000000000000" charset="-122"/>
            </a:endParaRPr>
          </a:p>
          <a:p>
            <a:r>
              <a:rPr lang="zh-CN" altLang="en-US" sz="2800">
                <a:latin typeface="方正楷体_GB2312" panose="02000000000000000000" charset="-122"/>
                <a:ea typeface="方正楷体_GB2312" panose="02000000000000000000" charset="-122"/>
                <a:cs typeface="方正楷体_GB2312" panose="02000000000000000000" charset="-122"/>
              </a:rPr>
              <a:t>很快她的宝贝就会长成。</a:t>
            </a:r>
            <a:endParaRPr lang="zh-CN" altLang="en-US" sz="2800">
              <a:latin typeface="方正楷体_GB2312" panose="02000000000000000000" charset="-122"/>
              <a:ea typeface="方正楷体_GB2312" panose="02000000000000000000" charset="-122"/>
              <a:cs typeface="方正楷体_GB2312" panose="02000000000000000000" charset="-122"/>
            </a:endParaRPr>
          </a:p>
          <a:p>
            <a:r>
              <a:rPr lang="zh-CN" altLang="en-US" sz="2800">
                <a:latin typeface="方正楷体_GB2312" panose="02000000000000000000" charset="-122"/>
                <a:ea typeface="方正楷体_GB2312" panose="02000000000000000000" charset="-122"/>
                <a:cs typeface="方正楷体_GB2312" panose="02000000000000000000" charset="-122"/>
              </a:rPr>
              <a:t>它会满怀兴奋，一跃而起，</a:t>
            </a:r>
            <a:endParaRPr lang="zh-CN" altLang="en-US" sz="2800">
              <a:latin typeface="方正楷体_GB2312" panose="02000000000000000000" charset="-122"/>
              <a:ea typeface="方正楷体_GB2312" panose="02000000000000000000" charset="-122"/>
              <a:cs typeface="方正楷体_GB2312" panose="02000000000000000000" charset="-122"/>
            </a:endParaRPr>
          </a:p>
          <a:p>
            <a:r>
              <a:rPr lang="zh-CN" altLang="en-US" sz="2800">
                <a:latin typeface="方正楷体_GB2312" panose="02000000000000000000" charset="-122"/>
                <a:ea typeface="方正楷体_GB2312" panose="02000000000000000000" charset="-122"/>
                <a:cs typeface="方正楷体_GB2312" panose="02000000000000000000" charset="-122"/>
              </a:rPr>
              <a:t>伸展双翅，孤身分离。</a:t>
            </a:r>
            <a:endParaRPr lang="zh-CN" altLang="en-US" sz="2800">
              <a:latin typeface="方正楷体_GB2312" panose="02000000000000000000" charset="-122"/>
              <a:ea typeface="方正楷体_GB2312" panose="02000000000000000000" charset="-122"/>
              <a:cs typeface="方正楷体_GB2312" panose="02000000000000000000" charset="-122"/>
            </a:endParaRPr>
          </a:p>
          <a:p>
            <a:r>
              <a:rPr lang="zh-CN" altLang="en-US" sz="2800">
                <a:latin typeface="方正楷体_GB2312" panose="02000000000000000000" charset="-122"/>
                <a:ea typeface="方正楷体_GB2312" panose="02000000000000000000" charset="-122"/>
                <a:cs typeface="方正楷体_GB2312" panose="02000000000000000000" charset="-122"/>
              </a:rPr>
              <a:t>然而，她深知，必须放手，</a:t>
            </a:r>
            <a:endParaRPr lang="zh-CN" altLang="en-US" sz="2800">
              <a:latin typeface="方正楷体_GB2312" panose="02000000000000000000" charset="-122"/>
              <a:ea typeface="方正楷体_GB2312" panose="02000000000000000000" charset="-122"/>
              <a:cs typeface="方正楷体_GB2312" panose="02000000000000000000" charset="-122"/>
            </a:endParaRPr>
          </a:p>
          <a:p>
            <a:r>
              <a:rPr lang="zh-CN" altLang="en-US" sz="2800">
                <a:latin typeface="方正楷体_GB2312" panose="02000000000000000000" charset="-122"/>
                <a:ea typeface="方正楷体_GB2312" panose="02000000000000000000" charset="-122"/>
                <a:cs typeface="方正楷体_GB2312" panose="02000000000000000000" charset="-122"/>
              </a:rPr>
              <a:t>任它飞跃高山，翱翔长空，</a:t>
            </a:r>
            <a:endParaRPr lang="zh-CN" altLang="en-US" sz="2800">
              <a:latin typeface="方正楷体_GB2312" panose="02000000000000000000" charset="-122"/>
              <a:ea typeface="方正楷体_GB2312" panose="02000000000000000000" charset="-122"/>
              <a:cs typeface="方正楷体_GB2312" panose="02000000000000000000" charset="-122"/>
            </a:endParaRPr>
          </a:p>
          <a:p>
            <a:r>
              <a:rPr lang="zh-CN" altLang="en-US" sz="2800">
                <a:latin typeface="方正楷体_GB2312" panose="02000000000000000000" charset="-122"/>
                <a:ea typeface="方正楷体_GB2312" panose="02000000000000000000" charset="-122"/>
                <a:cs typeface="方正楷体_GB2312" panose="02000000000000000000" charset="-122"/>
              </a:rPr>
              <a:t>在她关切的凝视中。</a:t>
            </a:r>
            <a:endParaRPr lang="zh-CN" altLang="en-US" sz="2800">
              <a:latin typeface="方正楷体_GB2312" panose="02000000000000000000" charset="-122"/>
              <a:ea typeface="方正楷体_GB2312" panose="02000000000000000000" charset="-122"/>
              <a:cs typeface="方正楷体_GB2312" panose="02000000000000000000"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1" name="矩形 41990"/>
          <p:cNvSpPr>
            <a:spLocks noChangeArrowheads="1"/>
          </p:cNvSpPr>
          <p:nvPr/>
        </p:nvSpPr>
        <p:spPr bwMode="auto">
          <a:xfrm>
            <a:off x="1619802" y="2007771"/>
            <a:ext cx="8411210" cy="583565"/>
          </a:xfrm>
          <a:prstGeom prst="rect">
            <a:avLst/>
          </a:prstGeom>
          <a:noFill/>
          <a:ln w="9525">
            <a:noFill/>
            <a:miter lim="800000"/>
          </a:ln>
        </p:spPr>
        <p:txBody>
          <a:bodyPr wrap="none" anchor="ctr">
            <a:spAutoFit/>
          </a:bodyPr>
          <a:lstStyle/>
          <a:p>
            <a:pPr>
              <a:buFont typeface="Arial" panose="020B0604020202020204" pitchFamily="34" charset="0"/>
              <a:buNone/>
            </a:pPr>
            <a:r>
              <a:rPr lang="en-US" altLang="zh-CN" sz="3200" b="1">
                <a:latin typeface="Times New Roman" panose="02020603050405020304" charset="0"/>
              </a:rPr>
              <a:t>a failure of a relationship, discussion or system</a:t>
            </a:r>
            <a:r>
              <a:rPr lang="en-US" altLang="zh-CN" sz="3200" b="1"/>
              <a:t> </a:t>
            </a:r>
            <a:endParaRPr lang="en-US" altLang="zh-CN" sz="3200" b="1"/>
          </a:p>
        </p:txBody>
      </p:sp>
      <p:sp>
        <p:nvSpPr>
          <p:cNvPr id="41992" name="矩形 41991"/>
          <p:cNvSpPr>
            <a:spLocks noChangeArrowheads="1"/>
          </p:cNvSpPr>
          <p:nvPr/>
        </p:nvSpPr>
        <p:spPr bwMode="auto">
          <a:xfrm>
            <a:off x="1619801" y="2007944"/>
            <a:ext cx="8292668" cy="576550"/>
          </a:xfrm>
          <a:prstGeom prst="rect">
            <a:avLst/>
          </a:prstGeom>
          <a:noFill/>
          <a:ln w="12700">
            <a:solidFill>
              <a:srgbClr val="9933FF"/>
            </a:solidFill>
            <a:miter lim="800000"/>
          </a:ln>
        </p:spPr>
        <p:txBody>
          <a:bodyPr wrap="none" anchor="ctr"/>
          <a:lstStyle/>
          <a:p>
            <a:pPr algn="ctr"/>
            <a:endParaRPr lang="zh-CN" altLang="en-US" sz="3200" b="1">
              <a:latin typeface="Times New Roman" panose="02020603050405020304" charset="0"/>
            </a:endParaRPr>
          </a:p>
        </p:txBody>
      </p:sp>
      <p:sp>
        <p:nvSpPr>
          <p:cNvPr id="41993" name="矩形 41992"/>
          <p:cNvSpPr>
            <a:spLocks noChangeArrowheads="1"/>
          </p:cNvSpPr>
          <p:nvPr/>
        </p:nvSpPr>
        <p:spPr bwMode="auto">
          <a:xfrm>
            <a:off x="1308350" y="2898629"/>
            <a:ext cx="9111615" cy="583565"/>
          </a:xfrm>
          <a:prstGeom prst="rect">
            <a:avLst/>
          </a:prstGeom>
          <a:noFill/>
          <a:ln w="9525">
            <a:noFill/>
            <a:miter lim="800000"/>
          </a:ln>
        </p:spPr>
        <p:txBody>
          <a:bodyPr wrap="none" anchor="ctr">
            <a:spAutoFit/>
          </a:bodyPr>
          <a:lstStyle/>
          <a:p>
            <a:pPr>
              <a:buFont typeface="Arial" panose="020B0604020202020204" pitchFamily="34" charset="0"/>
              <a:buNone/>
            </a:pPr>
            <a:r>
              <a:rPr lang="en-US" altLang="zh-CN" sz="3200" b="1">
                <a:latin typeface="Times New Roman" panose="02020603050405020304" charset="0"/>
              </a:rPr>
              <a:t>E.g. This led to the </a:t>
            </a:r>
            <a:r>
              <a:rPr lang="en-US" altLang="zh-CN" sz="3200" b="1">
                <a:solidFill>
                  <a:srgbClr val="9933FF"/>
                </a:solidFill>
                <a:latin typeface="Times New Roman" panose="02020603050405020304" charset="0"/>
              </a:rPr>
              <a:t>breakdown</a:t>
            </a:r>
            <a:r>
              <a:rPr lang="en-US" altLang="zh-CN" sz="3200" b="1">
                <a:latin typeface="Times New Roman" panose="02020603050405020304" charset="0"/>
              </a:rPr>
              <a:t> of the negotiations. </a:t>
            </a:r>
            <a:r>
              <a:rPr lang="en-US" altLang="zh-CN" sz="3200" b="1"/>
              <a:t> </a:t>
            </a:r>
            <a:endParaRPr lang="en-US" altLang="zh-CN" sz="3200" b="1"/>
          </a:p>
        </p:txBody>
      </p:sp>
      <p:sp>
        <p:nvSpPr>
          <p:cNvPr id="41994" name="文本框 41993"/>
          <p:cNvSpPr txBox="1">
            <a:spLocks noChangeArrowheads="1"/>
          </p:cNvSpPr>
          <p:nvPr/>
        </p:nvSpPr>
        <p:spPr bwMode="auto">
          <a:xfrm>
            <a:off x="2424305" y="3789344"/>
            <a:ext cx="2599055" cy="2256155"/>
          </a:xfrm>
          <a:prstGeom prst="rect">
            <a:avLst/>
          </a:prstGeom>
          <a:solidFill>
            <a:srgbClr val="E0F2FC"/>
          </a:solidFill>
          <a:ln w="9525">
            <a:noFill/>
            <a:miter lim="800000"/>
          </a:ln>
        </p:spPr>
        <p:txBody>
          <a:bodyPr wrap="none">
            <a:spAutoFit/>
          </a:bodyPr>
          <a:lstStyle/>
          <a:p>
            <a:pPr>
              <a:lnSpc>
                <a:spcPct val="110000"/>
              </a:lnSpc>
            </a:pPr>
            <a:r>
              <a:rPr lang="en-US" altLang="zh-CN" sz="3200" b="1">
                <a:latin typeface="Times New Roman" panose="02020603050405020304" charset="0"/>
              </a:rPr>
              <a:t>breakdown</a:t>
            </a:r>
            <a:endParaRPr lang="en-US" altLang="zh-CN" sz="3200" b="1">
              <a:latin typeface="Times New Roman" panose="02020603050405020304" charset="0"/>
            </a:endParaRPr>
          </a:p>
          <a:p>
            <a:pPr>
              <a:lnSpc>
                <a:spcPct val="110000"/>
              </a:lnSpc>
            </a:pPr>
            <a:r>
              <a:rPr lang="en-US" altLang="zh-CN" sz="3200" b="1">
                <a:latin typeface="Times New Roman" panose="02020603050405020304" charset="0"/>
              </a:rPr>
              <a:t>breakthrough</a:t>
            </a:r>
            <a:endParaRPr lang="en-US" altLang="zh-CN" sz="3200" b="1">
              <a:latin typeface="Times New Roman" panose="02020603050405020304" charset="0"/>
            </a:endParaRPr>
          </a:p>
          <a:p>
            <a:pPr>
              <a:lnSpc>
                <a:spcPct val="110000"/>
              </a:lnSpc>
            </a:pPr>
            <a:r>
              <a:rPr lang="en-US" altLang="zh-CN" sz="3200" b="1">
                <a:latin typeface="Times New Roman" panose="02020603050405020304" charset="0"/>
              </a:rPr>
              <a:t>outbreak</a:t>
            </a:r>
            <a:endParaRPr lang="en-US" altLang="zh-CN" sz="3200" b="1">
              <a:latin typeface="Times New Roman" panose="02020603050405020304" charset="0"/>
            </a:endParaRPr>
          </a:p>
          <a:p>
            <a:pPr>
              <a:lnSpc>
                <a:spcPct val="110000"/>
              </a:lnSpc>
            </a:pPr>
            <a:r>
              <a:rPr lang="en-US" altLang="zh-CN" sz="3200" b="1">
                <a:latin typeface="Times New Roman" panose="02020603050405020304" charset="0"/>
              </a:rPr>
              <a:t>overturn</a:t>
            </a:r>
            <a:endParaRPr lang="en-US" altLang="zh-CN" sz="3200" b="1">
              <a:latin typeface="Times New Roman" panose="02020603050405020304" charset="0"/>
            </a:endParaRPr>
          </a:p>
        </p:txBody>
      </p:sp>
      <p:sp>
        <p:nvSpPr>
          <p:cNvPr id="41996" name="左箭头 41995"/>
          <p:cNvSpPr>
            <a:spLocks noChangeArrowheads="1"/>
          </p:cNvSpPr>
          <p:nvPr/>
        </p:nvSpPr>
        <p:spPr bwMode="auto">
          <a:xfrm>
            <a:off x="4800668" y="4221122"/>
            <a:ext cx="1223899" cy="142868"/>
          </a:xfrm>
          <a:prstGeom prst="leftArrow">
            <a:avLst>
              <a:gd name="adj1" fmla="val 50000"/>
              <a:gd name="adj2" fmla="val 214167"/>
            </a:avLst>
          </a:prstGeom>
          <a:solidFill>
            <a:srgbClr val="339966"/>
          </a:solidFill>
          <a:ln w="9525">
            <a:solidFill>
              <a:schemeClr val="tx1"/>
            </a:solidFill>
            <a:miter lim="800000"/>
          </a:ln>
        </p:spPr>
        <p:txBody>
          <a:bodyPr/>
          <a:lstStyle/>
          <a:p>
            <a:pPr>
              <a:buFont typeface="Arial" panose="020B0604020202020204" pitchFamily="34" charset="0"/>
              <a:buNone/>
            </a:pPr>
            <a:endParaRPr lang="zh-CN" altLang="en-US"/>
          </a:p>
        </p:txBody>
      </p:sp>
      <p:sp>
        <p:nvSpPr>
          <p:cNvPr id="41997" name="文本框 41996"/>
          <p:cNvSpPr txBox="1">
            <a:spLocks noChangeArrowheads="1"/>
          </p:cNvSpPr>
          <p:nvPr/>
        </p:nvSpPr>
        <p:spPr bwMode="auto">
          <a:xfrm>
            <a:off x="6167435" y="3789344"/>
            <a:ext cx="2700655" cy="2256155"/>
          </a:xfrm>
          <a:prstGeom prst="rect">
            <a:avLst/>
          </a:prstGeom>
          <a:solidFill>
            <a:srgbClr val="CCCCFF"/>
          </a:solidFill>
          <a:ln w="9525">
            <a:noFill/>
            <a:miter lim="800000"/>
          </a:ln>
        </p:spPr>
        <p:txBody>
          <a:bodyPr wrap="none">
            <a:spAutoFit/>
          </a:bodyPr>
          <a:lstStyle/>
          <a:p>
            <a:pPr>
              <a:lnSpc>
                <a:spcPct val="110000"/>
              </a:lnSpc>
            </a:pPr>
            <a:r>
              <a:rPr lang="en-US" altLang="zh-CN" sz="3200" b="1">
                <a:latin typeface="Times New Roman" panose="02020603050405020304" charset="0"/>
              </a:rPr>
              <a:t>break down</a:t>
            </a:r>
            <a:endParaRPr lang="en-US" altLang="zh-CN" sz="3200" b="1">
              <a:latin typeface="Times New Roman" panose="02020603050405020304" charset="0"/>
            </a:endParaRPr>
          </a:p>
          <a:p>
            <a:pPr>
              <a:lnSpc>
                <a:spcPct val="110000"/>
              </a:lnSpc>
            </a:pPr>
            <a:r>
              <a:rPr lang="en-US" altLang="zh-CN" sz="3200" b="1">
                <a:latin typeface="Times New Roman" panose="02020603050405020304" charset="0"/>
              </a:rPr>
              <a:t>break through</a:t>
            </a:r>
            <a:endParaRPr lang="en-US" altLang="zh-CN" sz="3200" b="1">
              <a:latin typeface="Times New Roman" panose="02020603050405020304" charset="0"/>
            </a:endParaRPr>
          </a:p>
          <a:p>
            <a:pPr>
              <a:lnSpc>
                <a:spcPct val="110000"/>
              </a:lnSpc>
            </a:pPr>
            <a:r>
              <a:rPr lang="en-US" altLang="zh-CN" sz="3200" b="1">
                <a:latin typeface="Times New Roman" panose="02020603050405020304" charset="0"/>
              </a:rPr>
              <a:t>break out</a:t>
            </a:r>
            <a:endParaRPr lang="en-US" altLang="zh-CN" sz="3200" b="1">
              <a:latin typeface="Times New Roman" panose="02020603050405020304" charset="0"/>
            </a:endParaRPr>
          </a:p>
          <a:p>
            <a:pPr>
              <a:lnSpc>
                <a:spcPct val="110000"/>
              </a:lnSpc>
            </a:pPr>
            <a:r>
              <a:rPr lang="en-US" altLang="zh-CN" sz="3200" b="1">
                <a:latin typeface="Times New Roman" panose="02020603050405020304" charset="0"/>
              </a:rPr>
              <a:t>turn over </a:t>
            </a:r>
            <a:endParaRPr lang="en-US" altLang="zh-CN" sz="3200" b="1">
              <a:latin typeface="Times New Roman" panose="02020603050405020304" charset="0"/>
            </a:endParaRPr>
          </a:p>
        </p:txBody>
      </p:sp>
      <p:sp>
        <p:nvSpPr>
          <p:cNvPr id="3" name="文本框 2"/>
          <p:cNvSpPr txBox="1"/>
          <p:nvPr/>
        </p:nvSpPr>
        <p:spPr>
          <a:xfrm>
            <a:off x="927100" y="838200"/>
            <a:ext cx="9188450" cy="101473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11. breakdown </a:t>
            </a:r>
            <a:r>
              <a:rPr lang="en-US" altLang="zh-CN" sz="3600" b="1">
                <a:solidFill>
                  <a:schemeClr val="tx1"/>
                </a:solidFill>
                <a:latin typeface="Times New Roman" panose="02020603050405020304" charset="0"/>
                <a:cs typeface="Times New Roman" panose="02020603050405020304" charset="0"/>
                <a:sym typeface="+mn-ea"/>
              </a:rPr>
              <a:t>n.</a:t>
            </a:r>
            <a:r>
              <a:rPr lang="en-US" altLang="zh-CN" sz="2400" b="1">
                <a:solidFill>
                  <a:schemeClr val="tx1"/>
                </a:solidFill>
                <a:latin typeface="Times New Roman" panose="02020603050405020304" charset="0"/>
                <a:cs typeface="Times New Roman" panose="02020603050405020304" charset="0"/>
                <a:sym typeface="+mn-ea"/>
              </a:rPr>
              <a:t>（汽车或机器的）故障，损坏；（关系的）破裂，（系统的）瘫痪；精神崩溃，（健康、体力等的）衰竭</a:t>
            </a:r>
            <a:endParaRPr lang="en-US" altLang="zh-CN" sz="2400" b="1">
              <a:solidFill>
                <a:schemeClr val="tx1"/>
              </a:solidFill>
              <a:latin typeface="Times New Roman" panose="02020603050405020304" charset="0"/>
              <a:cs typeface="Times New Roman" panose="02020603050405020304"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92"/>
                                        </p:tgtEl>
                                        <p:attrNameLst>
                                          <p:attrName>style.visibility</p:attrName>
                                        </p:attrNameLst>
                                      </p:cBhvr>
                                      <p:to>
                                        <p:strVal val="visible"/>
                                      </p:to>
                                    </p:set>
                                    <p:animEffect transition="in" filter="blinds(horizontal)">
                                      <p:cBhvr>
                                        <p:cTn id="7" dur="500"/>
                                        <p:tgtEl>
                                          <p:spTgt spid="4199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1991"/>
                                        </p:tgtEl>
                                        <p:attrNameLst>
                                          <p:attrName>style.visibility</p:attrName>
                                        </p:attrNameLst>
                                      </p:cBhvr>
                                      <p:to>
                                        <p:strVal val="visible"/>
                                      </p:to>
                                    </p:set>
                                    <p:animEffect transition="in" filter="blinds(horizontal)">
                                      <p:cBhvr>
                                        <p:cTn id="10" dur="500"/>
                                        <p:tgtEl>
                                          <p:spTgt spid="4199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1993"/>
                                        </p:tgtEl>
                                        <p:attrNameLst>
                                          <p:attrName>style.visibility</p:attrName>
                                        </p:attrNameLst>
                                      </p:cBhvr>
                                      <p:to>
                                        <p:strVal val="visible"/>
                                      </p:to>
                                    </p:set>
                                    <p:animEffect transition="in" filter="blinds(horizontal)">
                                      <p:cBhvr>
                                        <p:cTn id="15" dur="500"/>
                                        <p:tgtEl>
                                          <p:spTgt spid="4199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1997">
                                            <p:txEl>
                                              <p:pRg st="0" end="0"/>
                                            </p:txEl>
                                          </p:spTgt>
                                        </p:tgtEl>
                                        <p:attrNameLst>
                                          <p:attrName>style.visibility</p:attrName>
                                        </p:attrNameLst>
                                      </p:cBhvr>
                                      <p:to>
                                        <p:strVal val="visible"/>
                                      </p:to>
                                    </p:set>
                                    <p:animEffect transition="in" filter="blinds(horizontal)">
                                      <p:cBhvr>
                                        <p:cTn id="20" dur="500"/>
                                        <p:tgtEl>
                                          <p:spTgt spid="4199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1996"/>
                                        </p:tgtEl>
                                        <p:attrNameLst>
                                          <p:attrName>style.visibility</p:attrName>
                                        </p:attrNameLst>
                                      </p:cBhvr>
                                      <p:to>
                                        <p:strVal val="visible"/>
                                      </p:to>
                                    </p:set>
                                    <p:animEffect transition="in" filter="blinds(horizontal)">
                                      <p:cBhvr>
                                        <p:cTn id="25" dur="500"/>
                                        <p:tgtEl>
                                          <p:spTgt spid="4199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1994">
                                            <p:txEl>
                                              <p:pRg st="0" end="0"/>
                                            </p:txEl>
                                          </p:spTgt>
                                        </p:tgtEl>
                                        <p:attrNameLst>
                                          <p:attrName>style.visibility</p:attrName>
                                        </p:attrNameLst>
                                      </p:cBhvr>
                                      <p:to>
                                        <p:strVal val="visible"/>
                                      </p:to>
                                    </p:set>
                                    <p:animEffect transition="in" filter="blinds(horizontal)">
                                      <p:cBhvr>
                                        <p:cTn id="30" dur="500"/>
                                        <p:tgtEl>
                                          <p:spTgt spid="4199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1997">
                                            <p:txEl>
                                              <p:pRg st="1" end="1"/>
                                            </p:txEl>
                                          </p:spTgt>
                                        </p:tgtEl>
                                        <p:attrNameLst>
                                          <p:attrName>style.visibility</p:attrName>
                                        </p:attrNameLst>
                                      </p:cBhvr>
                                      <p:to>
                                        <p:strVal val="visible"/>
                                      </p:to>
                                    </p:set>
                                    <p:animEffect transition="in" filter="blinds(horizontal)">
                                      <p:cBhvr>
                                        <p:cTn id="35" dur="500"/>
                                        <p:tgtEl>
                                          <p:spTgt spid="41997">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1994">
                                            <p:txEl>
                                              <p:pRg st="1" end="1"/>
                                            </p:txEl>
                                          </p:spTgt>
                                        </p:tgtEl>
                                        <p:attrNameLst>
                                          <p:attrName>style.visibility</p:attrName>
                                        </p:attrNameLst>
                                      </p:cBhvr>
                                      <p:to>
                                        <p:strVal val="visible"/>
                                      </p:to>
                                    </p:set>
                                    <p:animEffect transition="in" filter="blinds(horizontal)">
                                      <p:cBhvr>
                                        <p:cTn id="40" dur="500"/>
                                        <p:tgtEl>
                                          <p:spTgt spid="41994">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41997">
                                            <p:txEl>
                                              <p:pRg st="2" end="2"/>
                                            </p:txEl>
                                          </p:spTgt>
                                        </p:tgtEl>
                                        <p:attrNameLst>
                                          <p:attrName>style.visibility</p:attrName>
                                        </p:attrNameLst>
                                      </p:cBhvr>
                                      <p:to>
                                        <p:strVal val="visible"/>
                                      </p:to>
                                    </p:set>
                                    <p:animEffect transition="in" filter="blinds(horizontal)">
                                      <p:cBhvr>
                                        <p:cTn id="45" dur="500"/>
                                        <p:tgtEl>
                                          <p:spTgt spid="41997">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1994">
                                            <p:txEl>
                                              <p:pRg st="2" end="2"/>
                                            </p:txEl>
                                          </p:spTgt>
                                        </p:tgtEl>
                                        <p:attrNameLst>
                                          <p:attrName>style.visibility</p:attrName>
                                        </p:attrNameLst>
                                      </p:cBhvr>
                                      <p:to>
                                        <p:strVal val="visible"/>
                                      </p:to>
                                    </p:set>
                                    <p:animEffect transition="in" filter="blinds(horizontal)">
                                      <p:cBhvr>
                                        <p:cTn id="50" dur="500"/>
                                        <p:tgtEl>
                                          <p:spTgt spid="4199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41997">
                                            <p:txEl>
                                              <p:pRg st="3" end="3"/>
                                            </p:txEl>
                                          </p:spTgt>
                                        </p:tgtEl>
                                        <p:attrNameLst>
                                          <p:attrName>style.visibility</p:attrName>
                                        </p:attrNameLst>
                                      </p:cBhvr>
                                      <p:to>
                                        <p:strVal val="visible"/>
                                      </p:to>
                                    </p:set>
                                    <p:animEffect transition="in" filter="blinds(horizontal)">
                                      <p:cBhvr>
                                        <p:cTn id="55" dur="500"/>
                                        <p:tgtEl>
                                          <p:spTgt spid="41997">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1994">
                                            <p:txEl>
                                              <p:pRg st="3" end="3"/>
                                            </p:txEl>
                                          </p:spTgt>
                                        </p:tgtEl>
                                        <p:attrNameLst>
                                          <p:attrName>style.visibility</p:attrName>
                                        </p:attrNameLst>
                                      </p:cBhvr>
                                      <p:to>
                                        <p:strVal val="visible"/>
                                      </p:to>
                                    </p:set>
                                    <p:animEffect transition="in" filter="blinds(horizontal)">
                                      <p:cBhvr>
                                        <p:cTn id="60" dur="500"/>
                                        <p:tgtEl>
                                          <p:spTgt spid="4199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p:bldP spid="41992" grpId="0" bldLvl="0" animBg="1"/>
      <p:bldP spid="4199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43013"/>
          <p:cNvSpPr txBox="1">
            <a:spLocks noChangeArrowheads="1"/>
          </p:cNvSpPr>
          <p:nvPr/>
        </p:nvSpPr>
        <p:spPr bwMode="auto">
          <a:xfrm>
            <a:off x="685432" y="1045644"/>
            <a:ext cx="8972083" cy="4829810"/>
          </a:xfrm>
          <a:prstGeom prst="rect">
            <a:avLst/>
          </a:prstGeom>
          <a:noFill/>
          <a:ln w="9525">
            <a:noFill/>
            <a:miter lim="800000"/>
          </a:ln>
        </p:spPr>
        <p:txBody>
          <a:bodyPr>
            <a:spAutoFit/>
          </a:bodyPr>
          <a:lstStyle/>
          <a:p>
            <a:pPr marL="342900" indent="-342900">
              <a:lnSpc>
                <a:spcPct val="110000"/>
              </a:lnSpc>
              <a:buFontTx/>
              <a:buAutoNum type="arabicPeriod"/>
            </a:pPr>
            <a:r>
              <a:rPr lang="en-US" altLang="zh-CN" sz="2800" b="1">
                <a:latin typeface="Times New Roman" panose="02020603050405020304" charset="0"/>
              </a:rPr>
              <a:t>The printing machines are always </a:t>
            </a:r>
            <a:r>
              <a:rPr lang="en-US" altLang="zh-CN" sz="2800" b="1">
                <a:solidFill>
                  <a:srgbClr val="9933FF"/>
                </a:solidFill>
                <a:latin typeface="Times New Roman" panose="02020603050405020304" charset="0"/>
              </a:rPr>
              <a:t>breaking down</a:t>
            </a:r>
            <a:r>
              <a:rPr lang="en-US" altLang="zh-CN" sz="2800" b="1">
                <a:latin typeface="Times New Roman" panose="02020603050405020304" charset="0"/>
              </a:rPr>
              <a:t>. </a:t>
            </a:r>
            <a:endParaRPr lang="en-US" altLang="zh-CN" sz="2800" b="1">
              <a:latin typeface="Times New Roman" panose="02020603050405020304" charset="0"/>
            </a:endParaRPr>
          </a:p>
          <a:p>
            <a:pPr marL="342900" indent="-342900">
              <a:lnSpc>
                <a:spcPct val="110000"/>
              </a:lnSpc>
            </a:pPr>
            <a:endParaRPr lang="en-US" altLang="zh-CN" sz="2800" b="1">
              <a:latin typeface="Times New Roman" panose="02020603050405020304" charset="0"/>
            </a:endParaRPr>
          </a:p>
          <a:p>
            <a:pPr marL="342900" indent="-342900">
              <a:lnSpc>
                <a:spcPct val="110000"/>
              </a:lnSpc>
            </a:pPr>
            <a:r>
              <a:rPr lang="en-US" altLang="zh-CN" sz="2800" b="1">
                <a:latin typeface="Times New Roman" panose="02020603050405020304" charset="0"/>
              </a:rPr>
              <a:t>2. Negotiations between the two sides have </a:t>
            </a:r>
            <a:r>
              <a:rPr lang="en-US" altLang="zh-CN" sz="2800" b="1">
                <a:solidFill>
                  <a:srgbClr val="9933FF"/>
                </a:solidFill>
                <a:latin typeface="Times New Roman" panose="02020603050405020304" charset="0"/>
              </a:rPr>
              <a:t>broken down. </a:t>
            </a:r>
            <a:endParaRPr lang="en-US" altLang="zh-CN" sz="2800" b="1">
              <a:solidFill>
                <a:srgbClr val="9933FF"/>
              </a:solidFill>
              <a:latin typeface="Times New Roman" panose="02020603050405020304" charset="0"/>
            </a:endParaRPr>
          </a:p>
          <a:p>
            <a:pPr marL="342900" indent="-342900">
              <a:lnSpc>
                <a:spcPct val="110000"/>
              </a:lnSpc>
            </a:pPr>
            <a:r>
              <a:rPr lang="en-US" altLang="zh-CN" sz="2800" b="1">
                <a:solidFill>
                  <a:srgbClr val="9933FF"/>
                </a:solidFill>
                <a:latin typeface="Times New Roman" panose="02020603050405020304" charset="0"/>
              </a:rPr>
              <a:t> </a:t>
            </a:r>
            <a:endParaRPr lang="en-US" altLang="zh-CN" sz="2800" b="1">
              <a:solidFill>
                <a:srgbClr val="9933FF"/>
              </a:solidFill>
              <a:latin typeface="Times New Roman" panose="02020603050405020304" charset="0"/>
            </a:endParaRPr>
          </a:p>
          <a:p>
            <a:pPr marL="342900" indent="-342900">
              <a:lnSpc>
                <a:spcPct val="110000"/>
              </a:lnSpc>
            </a:pPr>
            <a:r>
              <a:rPr lang="en-US" altLang="zh-CN" sz="2800" b="1">
                <a:latin typeface="Times New Roman" panose="02020603050405020304" charset="0"/>
              </a:rPr>
              <a:t>3. She </a:t>
            </a:r>
            <a:r>
              <a:rPr lang="en-US" altLang="zh-CN" sz="2800" b="1">
                <a:solidFill>
                  <a:srgbClr val="9933FF"/>
                </a:solidFill>
                <a:latin typeface="Times New Roman" panose="02020603050405020304" charset="0"/>
              </a:rPr>
              <a:t>broke down</a:t>
            </a:r>
            <a:r>
              <a:rPr lang="en-US" altLang="zh-CN" sz="2800" b="1">
                <a:latin typeface="Times New Roman" panose="02020603050405020304" charset="0"/>
              </a:rPr>
              <a:t> in tears when she heard the news.</a:t>
            </a:r>
            <a:endParaRPr lang="en-US" altLang="zh-CN" sz="2800" b="1">
              <a:latin typeface="Times New Roman" panose="02020603050405020304" charset="0"/>
            </a:endParaRPr>
          </a:p>
          <a:p>
            <a:pPr marL="342900" indent="-342900">
              <a:lnSpc>
                <a:spcPct val="110000"/>
              </a:lnSpc>
            </a:pPr>
            <a:endParaRPr lang="en-US" altLang="zh-CN" sz="2800" b="1">
              <a:latin typeface="Times New Roman" panose="02020603050405020304" charset="0"/>
            </a:endParaRPr>
          </a:p>
          <a:p>
            <a:pPr marL="342900" indent="-342900">
              <a:lnSpc>
                <a:spcPct val="110000"/>
              </a:lnSpc>
            </a:pPr>
            <a:r>
              <a:rPr lang="en-US" altLang="zh-CN" sz="2800" b="1">
                <a:latin typeface="Times New Roman" panose="02020603050405020304" charset="0"/>
              </a:rPr>
              <a:t>4. He showed us the whole dance, and then </a:t>
            </a:r>
            <a:r>
              <a:rPr lang="en-US" altLang="zh-CN" sz="2800" b="1">
                <a:solidFill>
                  <a:srgbClr val="9933FF"/>
                </a:solidFill>
                <a:latin typeface="Times New Roman" panose="02020603050405020304" charset="0"/>
              </a:rPr>
              <a:t>broke it down</a:t>
            </a:r>
            <a:r>
              <a:rPr lang="en-US" altLang="zh-CN" sz="2800" b="1">
                <a:latin typeface="Times New Roman" panose="02020603050405020304" charset="0"/>
              </a:rPr>
              <a:t> </a:t>
            </a:r>
            <a:endParaRPr lang="en-US" altLang="zh-CN" sz="2800" b="1">
              <a:latin typeface="Times New Roman" panose="02020603050405020304" charset="0"/>
            </a:endParaRPr>
          </a:p>
          <a:p>
            <a:pPr marL="342900" indent="-342900">
              <a:lnSpc>
                <a:spcPct val="110000"/>
              </a:lnSpc>
            </a:pPr>
            <a:r>
              <a:rPr lang="en-US" altLang="zh-CN" sz="2800" b="1">
                <a:latin typeface="Times New Roman" panose="02020603050405020304" charset="0"/>
              </a:rPr>
              <a:t>so that we could learn it more easily. </a:t>
            </a:r>
            <a:endParaRPr lang="en-US" altLang="zh-CN" sz="2800" b="1">
              <a:latin typeface="Times New Roman" panose="02020603050405020304" charset="0"/>
            </a:endParaRPr>
          </a:p>
          <a:p>
            <a:pPr marL="342900" indent="-342900">
              <a:lnSpc>
                <a:spcPct val="110000"/>
              </a:lnSpc>
            </a:pPr>
            <a:endParaRPr lang="en-US" altLang="zh-CN" sz="2800" b="1">
              <a:latin typeface="Times New Roman" panose="02020603050405020304" charset="0"/>
            </a:endParaRPr>
          </a:p>
          <a:p>
            <a:pPr marL="342900" indent="-342900">
              <a:lnSpc>
                <a:spcPct val="110000"/>
              </a:lnSpc>
            </a:pPr>
            <a:r>
              <a:rPr lang="en-US" altLang="zh-CN" sz="2800" b="1">
                <a:latin typeface="Times New Roman" panose="02020603050405020304" charset="0"/>
              </a:rPr>
              <a:t>5. Her health </a:t>
            </a:r>
            <a:r>
              <a:rPr lang="en-US" altLang="zh-CN" sz="2800" b="1">
                <a:solidFill>
                  <a:srgbClr val="9933FF"/>
                </a:solidFill>
                <a:latin typeface="Times New Roman" panose="02020603050405020304" charset="0"/>
              </a:rPr>
              <a:t>broke down</a:t>
            </a:r>
            <a:r>
              <a:rPr lang="en-US" altLang="zh-CN" sz="2800" b="1">
                <a:latin typeface="Times New Roman" panose="02020603050405020304" charset="0"/>
              </a:rPr>
              <a:t> under the pressure of work. </a:t>
            </a:r>
            <a:r>
              <a:rPr lang="en-US" altLang="zh-CN" sz="2800" b="1"/>
              <a:t> </a:t>
            </a:r>
            <a:endParaRPr lang="en-US" altLang="zh-CN" sz="2800" b="1"/>
          </a:p>
        </p:txBody>
      </p:sp>
      <p:sp>
        <p:nvSpPr>
          <p:cNvPr id="32771" name="矩形 43014"/>
          <p:cNvSpPr>
            <a:spLocks noChangeArrowheads="1"/>
          </p:cNvSpPr>
          <p:nvPr/>
        </p:nvSpPr>
        <p:spPr bwMode="auto">
          <a:xfrm>
            <a:off x="5177506" y="1495982"/>
            <a:ext cx="6565265" cy="521970"/>
          </a:xfrm>
          <a:prstGeom prst="rect">
            <a:avLst/>
          </a:prstGeom>
          <a:noFill/>
          <a:ln w="9525">
            <a:noFill/>
            <a:miter lim="800000"/>
          </a:ln>
        </p:spPr>
        <p:txBody>
          <a:bodyPr wrap="none" anchor="ctr">
            <a:spAutoFit/>
          </a:bodyPr>
          <a:lstStyle/>
          <a:p>
            <a:pPr>
              <a:buFont typeface="Arial" panose="020B0604020202020204" pitchFamily="34" charset="0"/>
              <a:buNone/>
            </a:pPr>
            <a:r>
              <a:rPr lang="en-US" altLang="zh-CN" sz="2800" b="1">
                <a:solidFill>
                  <a:srgbClr val="FF0000"/>
                </a:solidFill>
                <a:latin typeface="Times New Roman" panose="02020603050405020304" charset="0"/>
              </a:rPr>
              <a:t>to stop working because of a fault</a:t>
            </a:r>
            <a:r>
              <a:rPr lang="en-US" altLang="zh-CN" sz="2800" b="1">
                <a:solidFill>
                  <a:srgbClr val="FF0000"/>
                </a:solidFill>
              </a:rPr>
              <a:t> </a:t>
            </a:r>
            <a:r>
              <a:rPr lang="zh-CN" altLang="en-US" sz="2800" b="1">
                <a:solidFill>
                  <a:schemeClr val="tx1"/>
                </a:solidFill>
                <a:ea typeface="宋体" panose="02010600030101010101" pitchFamily="2" charset="-122"/>
              </a:rPr>
              <a:t>出故障</a:t>
            </a:r>
            <a:r>
              <a:rPr lang="en-US" altLang="zh-CN" sz="2800" b="1">
                <a:solidFill>
                  <a:schemeClr val="tx1"/>
                </a:solidFill>
              </a:rPr>
              <a:t> </a:t>
            </a:r>
            <a:endParaRPr lang="en-US" altLang="zh-CN" sz="2800" b="1">
              <a:solidFill>
                <a:schemeClr val="tx1"/>
              </a:solidFill>
            </a:endParaRPr>
          </a:p>
        </p:txBody>
      </p:sp>
      <p:sp>
        <p:nvSpPr>
          <p:cNvPr id="32772" name="矩形 43015"/>
          <p:cNvSpPr>
            <a:spLocks noChangeArrowheads="1"/>
          </p:cNvSpPr>
          <p:nvPr/>
        </p:nvSpPr>
        <p:spPr bwMode="auto">
          <a:xfrm>
            <a:off x="7524750" y="2412683"/>
            <a:ext cx="2445385" cy="521970"/>
          </a:xfrm>
          <a:prstGeom prst="rect">
            <a:avLst/>
          </a:prstGeom>
          <a:noFill/>
          <a:ln w="9525">
            <a:noFill/>
            <a:miter lim="800000"/>
          </a:ln>
        </p:spPr>
        <p:txBody>
          <a:bodyPr wrap="square" anchor="ctr">
            <a:spAutoFit/>
          </a:bodyPr>
          <a:lstStyle/>
          <a:p>
            <a:pPr>
              <a:buFont typeface="Arial" panose="020B0604020202020204" pitchFamily="34" charset="0"/>
              <a:buNone/>
            </a:pPr>
            <a:r>
              <a:rPr lang="zh-CN" altLang="en-US" sz="2800" b="1">
                <a:solidFill>
                  <a:srgbClr val="FF0000"/>
                </a:solidFill>
                <a:latin typeface="Times New Roman" panose="02020603050405020304" charset="0"/>
              </a:rPr>
              <a:t> </a:t>
            </a:r>
            <a:r>
              <a:rPr lang="en-US" altLang="zh-CN" sz="2800" b="1">
                <a:solidFill>
                  <a:srgbClr val="FF0000"/>
                </a:solidFill>
                <a:latin typeface="Times New Roman" panose="02020603050405020304" charset="0"/>
              </a:rPr>
              <a:t>to fail  </a:t>
            </a:r>
            <a:r>
              <a:rPr lang="zh-CN" altLang="en-US" sz="2800" b="1">
                <a:solidFill>
                  <a:schemeClr val="tx1"/>
                </a:solidFill>
                <a:latin typeface="Times New Roman" panose="02020603050405020304" charset="0"/>
                <a:ea typeface="宋体" panose="02010600030101010101" pitchFamily="2" charset="-122"/>
              </a:rPr>
              <a:t>失败</a:t>
            </a:r>
            <a:r>
              <a:rPr lang="en-US" altLang="zh-CN" sz="2800" b="1">
                <a:solidFill>
                  <a:srgbClr val="FF0000"/>
                </a:solidFill>
              </a:rPr>
              <a:t> </a:t>
            </a:r>
            <a:endParaRPr lang="en-US" altLang="zh-CN" sz="2800" b="1">
              <a:solidFill>
                <a:srgbClr val="FF0000"/>
              </a:solidFill>
            </a:endParaRPr>
          </a:p>
        </p:txBody>
      </p:sp>
      <p:sp>
        <p:nvSpPr>
          <p:cNvPr id="32773" name="矩形 43016"/>
          <p:cNvSpPr>
            <a:spLocks noChangeArrowheads="1"/>
          </p:cNvSpPr>
          <p:nvPr/>
        </p:nvSpPr>
        <p:spPr bwMode="auto">
          <a:xfrm>
            <a:off x="1539417" y="3429142"/>
            <a:ext cx="10203815" cy="521970"/>
          </a:xfrm>
          <a:prstGeom prst="rect">
            <a:avLst/>
          </a:prstGeom>
          <a:noFill/>
          <a:ln w="9525">
            <a:noFill/>
            <a:miter lim="800000"/>
          </a:ln>
        </p:spPr>
        <p:txBody>
          <a:bodyPr wrap="none" anchor="ctr">
            <a:spAutoFit/>
          </a:bodyPr>
          <a:lstStyle/>
          <a:p>
            <a:pPr>
              <a:buFont typeface="Arial" panose="020B0604020202020204" pitchFamily="34" charset="0"/>
              <a:buNone/>
            </a:pPr>
            <a:r>
              <a:rPr lang="en-US" altLang="zh-CN" sz="2800" b="1">
                <a:solidFill>
                  <a:srgbClr val="FF0000"/>
                </a:solidFill>
                <a:latin typeface="Times New Roman" panose="02020603050405020304" charset="0"/>
              </a:rPr>
              <a:t>to lose control of your feelings and start crying </a:t>
            </a:r>
            <a:r>
              <a:rPr lang="zh-CN" altLang="en-US" sz="2800" b="1">
                <a:solidFill>
                  <a:schemeClr val="tx1"/>
                </a:solidFill>
                <a:latin typeface="Times New Roman" panose="02020603050405020304" charset="0"/>
                <a:ea typeface="宋体" panose="02010600030101010101" pitchFamily="2" charset="-122"/>
              </a:rPr>
              <a:t>情不自禁地哭起来</a:t>
            </a:r>
            <a:endParaRPr lang="zh-CN" altLang="en-US" sz="2800" b="1">
              <a:solidFill>
                <a:schemeClr val="tx1"/>
              </a:solidFill>
              <a:latin typeface="Times New Roman" panose="02020603050405020304" charset="0"/>
              <a:ea typeface="宋体" panose="02010600030101010101" pitchFamily="2" charset="-122"/>
            </a:endParaRPr>
          </a:p>
        </p:txBody>
      </p:sp>
      <p:sp>
        <p:nvSpPr>
          <p:cNvPr id="32774" name="矩形 43017"/>
          <p:cNvSpPr>
            <a:spLocks noChangeArrowheads="1"/>
          </p:cNvSpPr>
          <p:nvPr/>
        </p:nvSpPr>
        <p:spPr bwMode="auto">
          <a:xfrm>
            <a:off x="3065145" y="5719128"/>
            <a:ext cx="3965575" cy="521970"/>
          </a:xfrm>
          <a:prstGeom prst="rect">
            <a:avLst/>
          </a:prstGeom>
          <a:noFill/>
          <a:ln w="9525">
            <a:noFill/>
            <a:miter lim="800000"/>
          </a:ln>
        </p:spPr>
        <p:txBody>
          <a:bodyPr wrap="square" anchor="ctr">
            <a:spAutoFit/>
          </a:bodyPr>
          <a:lstStyle/>
          <a:p>
            <a:pPr>
              <a:buFont typeface="Arial" panose="020B0604020202020204" pitchFamily="34" charset="0"/>
              <a:buNone/>
            </a:pPr>
            <a:r>
              <a:rPr lang="en-US" altLang="zh-CN" sz="2800" b="1">
                <a:solidFill>
                  <a:srgbClr val="FF0000"/>
                </a:solidFill>
                <a:latin typeface="Times New Roman" panose="02020603050405020304" charset="0"/>
              </a:rPr>
              <a:t>to become very bad</a:t>
            </a:r>
            <a:r>
              <a:rPr lang="en-US" altLang="zh-CN" sz="2800" b="1">
                <a:solidFill>
                  <a:srgbClr val="FF0000"/>
                </a:solidFill>
              </a:rPr>
              <a:t> </a:t>
            </a:r>
            <a:r>
              <a:rPr lang="zh-CN" altLang="en-US" sz="2800" b="1">
                <a:solidFill>
                  <a:schemeClr val="tx1"/>
                </a:solidFill>
                <a:ea typeface="宋体" panose="02010600030101010101" pitchFamily="2" charset="-122"/>
              </a:rPr>
              <a:t>垮掉</a:t>
            </a:r>
            <a:r>
              <a:rPr lang="en-US" altLang="zh-CN" sz="2800" b="1">
                <a:solidFill>
                  <a:srgbClr val="FF0000"/>
                </a:solidFill>
              </a:rPr>
              <a:t> </a:t>
            </a:r>
            <a:endParaRPr lang="en-US" altLang="zh-CN" sz="2800" b="1">
              <a:solidFill>
                <a:srgbClr val="FF0000"/>
              </a:solidFill>
            </a:endParaRPr>
          </a:p>
        </p:txBody>
      </p:sp>
      <p:sp>
        <p:nvSpPr>
          <p:cNvPr id="32775" name="矩形 43018"/>
          <p:cNvSpPr>
            <a:spLocks noChangeArrowheads="1"/>
          </p:cNvSpPr>
          <p:nvPr/>
        </p:nvSpPr>
        <p:spPr bwMode="auto">
          <a:xfrm>
            <a:off x="6403626" y="4358556"/>
            <a:ext cx="5494369" cy="953135"/>
          </a:xfrm>
          <a:prstGeom prst="rect">
            <a:avLst/>
          </a:prstGeom>
          <a:noFill/>
          <a:ln w="9525">
            <a:noFill/>
            <a:miter lim="800000"/>
          </a:ln>
        </p:spPr>
        <p:txBody>
          <a:bodyPr wrap="square" anchor="ctr">
            <a:spAutoFit/>
          </a:bodyPr>
          <a:lstStyle/>
          <a:p>
            <a:pPr>
              <a:buFont typeface="Arial" panose="020B0604020202020204" pitchFamily="34" charset="0"/>
              <a:buNone/>
            </a:pPr>
            <a:r>
              <a:rPr lang="en-US" altLang="zh-CN" sz="2800" b="1">
                <a:solidFill>
                  <a:srgbClr val="FF0000"/>
                </a:solidFill>
                <a:latin typeface="Times New Roman" panose="02020603050405020304" charset="0"/>
              </a:rPr>
              <a:t>to divide sth into parts to analyse it or make it easier to do</a:t>
            </a:r>
            <a:r>
              <a:rPr lang="zh-CN" altLang="en-US" sz="2800" b="1">
                <a:solidFill>
                  <a:schemeClr val="tx1"/>
                </a:solidFill>
                <a:latin typeface="Times New Roman" panose="02020603050405020304" charset="0"/>
                <a:ea typeface="宋体" panose="02010600030101010101" pitchFamily="2" charset="-122"/>
              </a:rPr>
              <a:t>划成部分</a:t>
            </a:r>
            <a:r>
              <a:rPr lang="en-US" altLang="zh-CN" sz="2800" b="1">
                <a:solidFill>
                  <a:srgbClr val="FF0000"/>
                </a:solidFill>
                <a:latin typeface="Times New Roman" panose="02020603050405020304" charset="0"/>
              </a:rPr>
              <a:t> </a:t>
            </a:r>
            <a:endParaRPr lang="en-US" altLang="zh-CN" sz="2800" b="1">
              <a:solidFill>
                <a:srgbClr val="FF0000"/>
              </a:solidFill>
              <a:latin typeface="Times New Roman" panose="02020603050405020304" charset="0"/>
            </a:endParaRPr>
          </a:p>
        </p:txBody>
      </p:sp>
      <p:sp>
        <p:nvSpPr>
          <p:cNvPr id="2" name="文本框 1"/>
          <p:cNvSpPr txBox="1"/>
          <p:nvPr/>
        </p:nvSpPr>
        <p:spPr>
          <a:xfrm>
            <a:off x="482600" y="504825"/>
            <a:ext cx="3636010" cy="645160"/>
          </a:xfrm>
          <a:prstGeom prst="rect">
            <a:avLst/>
          </a:prstGeom>
          <a:noFill/>
        </p:spPr>
        <p:txBody>
          <a:bodyPr wrap="square" rtlCol="0">
            <a:spAutoFit/>
          </a:bodyPr>
          <a:p>
            <a:r>
              <a:rPr lang="en-US" altLang="zh-CN" sz="3600" b="1">
                <a:solidFill>
                  <a:srgbClr val="C00000"/>
                </a:solidFill>
                <a:latin typeface="Times New Roman" panose="02020603050405020304" charset="0"/>
                <a:cs typeface="Times New Roman" panose="02020603050405020304" charset="0"/>
                <a:sym typeface="+mn-ea"/>
              </a:rPr>
              <a:t>11. break down</a:t>
            </a:r>
            <a:endParaRPr lang="en-US" altLang="zh-CN" sz="3600" b="1">
              <a:solidFill>
                <a:srgbClr val="C00000"/>
              </a:solidFill>
              <a:latin typeface="Times New Roman" panose="02020603050405020304" charset="0"/>
              <a:cs typeface="Times New Roman" panose="02020603050405020304"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blinds(horizontal)">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772"/>
                                        </p:tgtEl>
                                        <p:attrNameLst>
                                          <p:attrName>style.visibility</p:attrName>
                                        </p:attrNameLst>
                                      </p:cBhvr>
                                      <p:to>
                                        <p:strVal val="visible"/>
                                      </p:to>
                                    </p:set>
                                    <p:animEffect transition="in" filter="blinds(horizontal)">
                                      <p:cBhvr>
                                        <p:cTn id="12" dur="500"/>
                                        <p:tgtEl>
                                          <p:spTgt spid="3277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773"/>
                                        </p:tgtEl>
                                        <p:attrNameLst>
                                          <p:attrName>style.visibility</p:attrName>
                                        </p:attrNameLst>
                                      </p:cBhvr>
                                      <p:to>
                                        <p:strVal val="visible"/>
                                      </p:to>
                                    </p:set>
                                    <p:animEffect transition="in" filter="blinds(horizontal)">
                                      <p:cBhvr>
                                        <p:cTn id="17" dur="500"/>
                                        <p:tgtEl>
                                          <p:spTgt spid="327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775"/>
                                        </p:tgtEl>
                                        <p:attrNameLst>
                                          <p:attrName>style.visibility</p:attrName>
                                        </p:attrNameLst>
                                      </p:cBhvr>
                                      <p:to>
                                        <p:strVal val="visible"/>
                                      </p:to>
                                    </p:set>
                                    <p:animEffect transition="in" filter="blinds(horizontal)">
                                      <p:cBhvr>
                                        <p:cTn id="22" dur="500"/>
                                        <p:tgtEl>
                                          <p:spTgt spid="3277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2774"/>
                                        </p:tgtEl>
                                        <p:attrNameLst>
                                          <p:attrName>style.visibility</p:attrName>
                                        </p:attrNameLst>
                                      </p:cBhvr>
                                      <p:to>
                                        <p:strVal val="visible"/>
                                      </p:to>
                                    </p:set>
                                    <p:animEffect transition="in" filter="blinds(horizontal)">
                                      <p:cBhvr>
                                        <p:cTn id="27" dur="500"/>
                                        <p:tgtEl>
                                          <p:spTgt spid="32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ldLvl="0"/>
      <p:bldP spid="32772" grpId="0" bldLvl="0"/>
      <p:bldP spid="32773" grpId="0" bldLvl="0"/>
      <p:bldP spid="32774" grpId="0" bldLvl="0"/>
      <p:bldP spid="32775" grpId="0" bldLvl="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2" name="文本框 1"/>
          <p:cNvSpPr txBox="1"/>
          <p:nvPr/>
        </p:nvSpPr>
        <p:spPr>
          <a:xfrm>
            <a:off x="666750" y="600075"/>
            <a:ext cx="10993755" cy="5015865"/>
          </a:xfrm>
          <a:prstGeom prst="rect">
            <a:avLst/>
          </a:prstGeom>
        </p:spPr>
        <p:txBody>
          <a:bodyPr wrap="square">
            <a:spAutoFit/>
          </a:bodyPr>
          <a:p>
            <a:pPr marL="0" algn="l" defTabSz="266700">
              <a:lnSpc>
                <a:spcPct val="200000"/>
              </a:lnSpc>
              <a:spcAft>
                <a:spcPts val="1500"/>
              </a:spcAft>
              <a:buClrTx/>
              <a:buSzTx/>
              <a:buFontTx/>
            </a:pPr>
            <a:r>
              <a:rPr lang="en-US" altLang="zh-CN" sz="3200">
                <a:solidFill>
                  <a:srgbClr val="000000"/>
                </a:solidFill>
                <a:latin typeface="Times New Roman" panose="02020603050405020304"/>
                <a:ea typeface="StoneSerifStd-Medium"/>
              </a:rPr>
              <a:t>Although sometimes it may seem impossible to get along as a family, you can </a:t>
            </a:r>
            <a:r>
              <a:rPr lang="en-US" altLang="zh-CN" sz="3200" b="1">
                <a:solidFill>
                  <a:schemeClr val="accent6"/>
                </a:solidFill>
                <a:latin typeface="Times New Roman" panose="02020603050405020304"/>
                <a:ea typeface="StoneSerifStd-Medium"/>
              </a:rPr>
              <a:t>take action</a:t>
            </a:r>
            <a:r>
              <a:rPr lang="en-US" altLang="zh-CN" sz="3200">
                <a:solidFill>
                  <a:srgbClr val="000000"/>
                </a:solidFill>
                <a:latin typeface="Times New Roman" panose="02020603050405020304"/>
                <a:ea typeface="StoneSerifStd-Medium"/>
              </a:rPr>
              <a:t> to improve the situation. </a:t>
            </a:r>
            <a:r>
              <a:rPr lang="en-US" altLang="zh-CN" sz="3200" b="1">
                <a:solidFill>
                  <a:schemeClr val="accent6"/>
                </a:solidFill>
                <a:latin typeface="Times New Roman" panose="02020603050405020304"/>
                <a:ea typeface="StoneSerifStd-Medium"/>
              </a:rPr>
              <a:t>The key to</a:t>
            </a:r>
            <a:r>
              <a:rPr lang="en-US" altLang="zh-CN" sz="3200">
                <a:solidFill>
                  <a:srgbClr val="000000"/>
                </a:solidFill>
                <a:latin typeface="Times New Roman" panose="02020603050405020304"/>
                <a:ea typeface="StoneSerifStd-Medium"/>
              </a:rPr>
              <a:t> keep</a:t>
            </a:r>
            <a:r>
              <a:rPr lang="en-US" altLang="zh-CN" sz="3200" b="1">
                <a:solidFill>
                  <a:schemeClr val="accent6"/>
                </a:solidFill>
                <a:latin typeface="Times New Roman" panose="02020603050405020304"/>
                <a:ea typeface="StoneSerifStd-Medium"/>
              </a:rPr>
              <a:t>ing</a:t>
            </a:r>
            <a:r>
              <a:rPr lang="en-US" altLang="zh-CN" sz="3200">
                <a:solidFill>
                  <a:srgbClr val="000000"/>
                </a:solidFill>
                <a:latin typeface="Times New Roman" panose="02020603050405020304"/>
                <a:ea typeface="StoneSerifStd-Medium"/>
              </a:rPr>
              <a:t> the peace is </a:t>
            </a:r>
            <a:r>
              <a:rPr lang="en-US" altLang="zh-CN" sz="3200" b="1">
                <a:solidFill>
                  <a:srgbClr val="C00000"/>
                </a:solidFill>
                <a:latin typeface="Times New Roman" panose="02020603050405020304"/>
                <a:ea typeface="StoneSerifStd-Medium"/>
              </a:rPr>
              <a:t>regular</a:t>
            </a:r>
            <a:r>
              <a:rPr lang="en-US" altLang="zh-CN" sz="3200">
                <a:solidFill>
                  <a:srgbClr val="000000"/>
                </a:solidFill>
                <a:latin typeface="Times New Roman" panose="02020603050405020304"/>
                <a:ea typeface="StoneSerifStd-Medium"/>
              </a:rPr>
              <a:t> and </a:t>
            </a:r>
            <a:r>
              <a:rPr lang="en-US" altLang="zh-CN" sz="3200" b="1">
                <a:solidFill>
                  <a:srgbClr val="000000"/>
                </a:solidFill>
                <a:latin typeface="Times New Roman" panose="02020603050405020304"/>
                <a:ea typeface="StoneSerifStd-Medium"/>
              </a:rPr>
              <a:t>honest</a:t>
            </a:r>
            <a:r>
              <a:rPr lang="en-US" altLang="zh-CN" sz="3200">
                <a:solidFill>
                  <a:srgbClr val="000000"/>
                </a:solidFill>
                <a:latin typeface="Times New Roman" panose="02020603050405020304"/>
                <a:ea typeface="StoneSerifStd-Medium"/>
              </a:rPr>
              <a:t> communication. When you </a:t>
            </a:r>
            <a:r>
              <a:rPr lang="en-US" altLang="zh-CN" sz="3200" b="1">
                <a:solidFill>
                  <a:schemeClr val="accent6"/>
                </a:solidFill>
                <a:latin typeface="Times New Roman" panose="02020603050405020304"/>
                <a:ea typeface="StoneSerifStd-Medium"/>
              </a:rPr>
              <a:t>disagree with</a:t>
            </a:r>
            <a:r>
              <a:rPr lang="en-US" altLang="zh-CN" sz="3200">
                <a:solidFill>
                  <a:srgbClr val="000000"/>
                </a:solidFill>
                <a:latin typeface="Times New Roman" panose="02020603050405020304"/>
                <a:ea typeface="StoneSerifStd-Medium"/>
              </a:rPr>
              <a:t> your parents, take a minute to </a:t>
            </a:r>
            <a:r>
              <a:rPr lang="en-US" altLang="zh-CN" sz="3200" b="1">
                <a:solidFill>
                  <a:srgbClr val="C00000"/>
                </a:solidFill>
                <a:latin typeface="Times New Roman" panose="02020603050405020304"/>
                <a:ea typeface="StoneSerifStd-Medium"/>
              </a:rPr>
              <a:t>calm</a:t>
            </a:r>
            <a:r>
              <a:rPr lang="en-US" altLang="zh-CN" sz="3200">
                <a:solidFill>
                  <a:srgbClr val="000000"/>
                </a:solidFill>
                <a:latin typeface="Times New Roman" panose="02020603050405020304"/>
                <a:ea typeface="StoneSerifStd-Medium"/>
              </a:rPr>
              <a:t> down and try to understand the situation from their point of </a:t>
            </a:r>
            <a:r>
              <a:rPr lang="en-US" altLang="zh-CN" sz="3200" b="1">
                <a:solidFill>
                  <a:srgbClr val="C00000"/>
                </a:solidFill>
                <a:latin typeface="Times New Roman" panose="02020603050405020304"/>
                <a:ea typeface="StoneSerifStd-Medium"/>
              </a:rPr>
              <a:t>view</a:t>
            </a:r>
            <a:r>
              <a:rPr lang="en-US" altLang="zh-CN" sz="3200">
                <a:solidFill>
                  <a:srgbClr val="000000"/>
                </a:solidFill>
                <a:latin typeface="Times New Roman" panose="02020603050405020304"/>
                <a:ea typeface="StoneSerifStd-Medium"/>
              </a:rPr>
              <a:t>. </a:t>
            </a:r>
            <a:endParaRPr lang="en-US" altLang="zh-CN" sz="3200">
              <a:solidFill>
                <a:srgbClr val="000000"/>
              </a:solidFill>
              <a:latin typeface="Times New Roman" panose="02020603050405020304"/>
              <a:ea typeface="StoneSerifStd-Medium"/>
            </a:endParaRPr>
          </a:p>
        </p:txBody>
      </p:sp>
      <p:sp>
        <p:nvSpPr>
          <p:cNvPr id="13" name="文本框 12"/>
          <p:cNvSpPr txBox="1"/>
          <p:nvPr/>
        </p:nvSpPr>
        <p:spPr>
          <a:xfrm>
            <a:off x="0" y="256540"/>
            <a:ext cx="1450340" cy="521970"/>
          </a:xfrm>
          <a:prstGeom prst="rect">
            <a:avLst/>
          </a:prstGeom>
          <a:solidFill>
            <a:schemeClr val="accent5">
              <a:lumMod val="60000"/>
              <a:lumOff val="40000"/>
            </a:schemeClr>
          </a:solidFill>
          <a:ln>
            <a:noFill/>
          </a:ln>
        </p:spPr>
        <p:txBody>
          <a:bodyPr wrap="square" rtlCol="0">
            <a:spAutoFit/>
          </a:bodyPr>
          <a:p>
            <a:pPr algn="ctr"/>
            <a:r>
              <a:rPr lang="en-US" altLang="zh-CN" sz="2800">
                <a:solidFill>
                  <a:schemeClr val="bg1"/>
                </a:solidFill>
                <a:latin typeface="Cambria" panose="02040503050406030204" charset="0"/>
                <a:cs typeface="Cambria" panose="02040503050406030204" charset="0"/>
              </a:rPr>
              <a:t>P</a:t>
            </a:r>
            <a:r>
              <a:rPr lang="en-US" altLang="zh-CN" sz="2800">
                <a:solidFill>
                  <a:schemeClr val="bg1"/>
                </a:solidFill>
                <a:latin typeface="Cambria" panose="02040503050406030204" charset="0"/>
                <a:cs typeface="Cambria" panose="02040503050406030204" charset="0"/>
              </a:rPr>
              <a:t>ara. 4</a:t>
            </a:r>
            <a:endParaRPr lang="en-US" altLang="zh-CN" sz="2800">
              <a:solidFill>
                <a:schemeClr val="bg1"/>
              </a:solidFill>
              <a:latin typeface="Cambria" panose="02040503050406030204" charset="0"/>
              <a:cs typeface="Cambria" panose="02040503050406030204" charset="0"/>
            </a:endParaRPr>
          </a:p>
        </p:txBody>
      </p:sp>
      <p:sp>
        <p:nvSpPr>
          <p:cNvPr id="3" name="文本框 2"/>
          <p:cNvSpPr txBox="1"/>
          <p:nvPr/>
        </p:nvSpPr>
        <p:spPr>
          <a:xfrm>
            <a:off x="3508375" y="1605280"/>
            <a:ext cx="179578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采取行动</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5" name="文本框 4"/>
          <p:cNvSpPr txBox="1"/>
          <p:nvPr/>
        </p:nvSpPr>
        <p:spPr>
          <a:xfrm>
            <a:off x="9332595" y="1605280"/>
            <a:ext cx="220218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做</a:t>
            </a:r>
            <a:r>
              <a:rPr lang="en-US" altLang="zh-CN"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的关键</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3763010" y="2586355"/>
            <a:ext cx="205676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adj.规律的</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5748020" y="2586355"/>
            <a:ext cx="208216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adj.坦诚的</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1983105" y="3538220"/>
            <a:ext cx="163957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不同意</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9" name="文本框 8"/>
          <p:cNvSpPr txBox="1"/>
          <p:nvPr/>
        </p:nvSpPr>
        <p:spPr>
          <a:xfrm>
            <a:off x="8220710" y="3538220"/>
            <a:ext cx="192214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v.使平静</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8345805" y="4502785"/>
            <a:ext cx="186626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n.观点</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3" grpId="1"/>
      <p:bldP spid="5" grpId="1"/>
      <p:bldP spid="6" grpId="1"/>
      <p:bldP spid="7" grpId="1"/>
      <p:bldP spid="8" grpId="1"/>
      <p:bldP spid="9" grpId="1"/>
      <p:bldP spid="10" grpId="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1124585" y="833755"/>
            <a:ext cx="446849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12. regular</a:t>
            </a:r>
            <a:endParaRPr lang="en-US" altLang="zh-CN" sz="3600" b="1">
              <a:solidFill>
                <a:srgbClr val="C00000"/>
              </a:solidFill>
              <a:latin typeface="Times New Roman" panose="02020603050405020304" charset="0"/>
              <a:cs typeface="Times New Roman" panose="02020603050405020304" charset="0"/>
              <a:sym typeface="+mn-ea"/>
            </a:endParaRPr>
          </a:p>
        </p:txBody>
      </p:sp>
      <p:sp>
        <p:nvSpPr>
          <p:cNvPr id="2" name="文本框 1"/>
          <p:cNvSpPr txBox="1"/>
          <p:nvPr/>
        </p:nvSpPr>
        <p:spPr>
          <a:xfrm>
            <a:off x="445770" y="1478915"/>
            <a:ext cx="8538845" cy="4270375"/>
          </a:xfrm>
          <a:prstGeom prst="rect">
            <a:avLst/>
          </a:prstGeom>
          <a:noFill/>
        </p:spPr>
        <p:txBody>
          <a:bodyPr wrap="square" rtlCol="0">
            <a:spAutoFit/>
          </a:bodyPr>
          <a:p>
            <a:pPr lvl="0"/>
            <a:r>
              <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rPr>
              <a:t>① 规则的；有规律的；定期的 反 irregular</a:t>
            </a:r>
            <a:endPar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endParaRPr>
          </a:p>
          <a:p>
            <a:pPr lvl="0"/>
            <a:r>
              <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rPr>
              <a:t>The sides of the building aren’t regular, so the building has an unusual shape. </a:t>
            </a:r>
            <a:endPar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endParaRPr>
          </a:p>
          <a:p>
            <a:pPr lvl="0"/>
            <a:r>
              <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rPr>
              <a:t>这座建筑的两边不是规则的，所以它的形状很不寻常。The equipment is checked </a:t>
            </a:r>
            <a:r>
              <a:rPr lang="en-US" altLang="zh-CN" sz="2800" b="1" dirty="0">
                <a:solidFill>
                  <a:schemeClr val="tx1"/>
                </a:solidFill>
                <a:uFillTx/>
                <a:latin typeface="Times New Roman" panose="02020603050405020304" charset="0"/>
                <a:ea typeface="方正楷体_GB2312" panose="02000000000000000000" charset="-122"/>
                <a:cs typeface="Times New Roman" panose="02020603050405020304" charset="0"/>
              </a:rPr>
              <a:t>on a regular basis</a:t>
            </a:r>
            <a:r>
              <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rPr>
              <a:t>.</a:t>
            </a:r>
            <a:endPar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endParaRPr>
          </a:p>
          <a:p>
            <a:pPr lvl="0"/>
            <a:r>
              <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rPr>
              <a:t>设备是定期检查的。</a:t>
            </a:r>
            <a:endPar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endParaRPr>
          </a:p>
          <a:p>
            <a:pPr lvl="0">
              <a:lnSpc>
                <a:spcPct val="70000"/>
              </a:lnSpc>
            </a:pPr>
            <a:endPar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endParaRPr>
          </a:p>
          <a:p>
            <a:pPr lvl="0"/>
            <a:r>
              <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rPr>
              <a:t>② [只用于名词前] 经常的；频繁的     </a:t>
            </a:r>
            <a:endPar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endParaRPr>
          </a:p>
          <a:p>
            <a:pPr lvl="0"/>
            <a:r>
              <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rPr>
              <a:t>     happening or doing sth very often; frequent：</a:t>
            </a:r>
            <a:endPar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endParaRPr>
          </a:p>
          <a:p>
            <a:pPr lvl="0"/>
            <a:r>
              <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rPr>
              <a:t>     regular customers  老顾客</a:t>
            </a:r>
            <a:endParaRPr lang="en-US" altLang="zh-CN" sz="2800" dirty="0">
              <a:solidFill>
                <a:schemeClr val="tx1"/>
              </a:solidFill>
              <a:uFillTx/>
              <a:latin typeface="Times New Roman" panose="02020603050405020304" charset="0"/>
              <a:ea typeface="方正楷体_GB2312" panose="02000000000000000000" charset="-122"/>
              <a:cs typeface="Times New Roman" panose="02020603050405020304" charset="0"/>
            </a:endParaRPr>
          </a:p>
        </p:txBody>
      </p:sp>
      <p:pic>
        <p:nvPicPr>
          <p:cNvPr id="9" name="图片 8"/>
          <p:cNvPicPr>
            <a:picLocks noChangeAspect="1"/>
          </p:cNvPicPr>
          <p:nvPr/>
        </p:nvPicPr>
        <p:blipFill>
          <a:blip r:embed="rId1"/>
          <a:stretch>
            <a:fillRect/>
          </a:stretch>
        </p:blipFill>
        <p:spPr>
          <a:xfrm>
            <a:off x="8905266" y="1236483"/>
            <a:ext cx="3067645" cy="2112235"/>
          </a:xfrm>
          <a:prstGeom prst="rect">
            <a:avLst/>
          </a:prstGeom>
          <a:ln>
            <a:noFill/>
          </a:ln>
          <a:effectLst>
            <a:outerShdw blurRad="292100" dist="139700" dir="2700000" algn="tl" rotWithShape="0">
              <a:srgbClr val="333333">
                <a:alpha val="65000"/>
              </a:srgbClr>
            </a:outerShdw>
          </a:effectLst>
        </p:spPr>
      </p:pic>
      <p:pic>
        <p:nvPicPr>
          <p:cNvPr id="27" name="图片 26" descr="dear-problems-please-give-me-some-discount-laughino-colours-lm-31898032"/>
          <p:cNvPicPr>
            <a:picLocks noChangeAspect="1"/>
          </p:cNvPicPr>
          <p:nvPr/>
        </p:nvPicPr>
        <p:blipFill>
          <a:blip r:embed="rId2"/>
          <a:stretch>
            <a:fillRect/>
          </a:stretch>
        </p:blipFill>
        <p:spPr>
          <a:xfrm>
            <a:off x="8905030" y="3952742"/>
            <a:ext cx="2743835" cy="2167890"/>
          </a:xfrm>
          <a:prstGeom prst="rect">
            <a:avLst/>
          </a:prstGeom>
        </p:spPr>
      </p:pic>
      <p:sp>
        <p:nvSpPr>
          <p:cNvPr id="7" name="矩形 6"/>
          <p:cNvSpPr/>
          <p:nvPr/>
        </p:nvSpPr>
        <p:spPr>
          <a:xfrm>
            <a:off x="5741035" y="1581785"/>
            <a:ext cx="138303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522605" y="2026920"/>
            <a:ext cx="7940040" cy="3638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522605" y="2468245"/>
            <a:ext cx="4217670" cy="3638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522605" y="3663315"/>
            <a:ext cx="3120390" cy="3638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899795" y="5299710"/>
            <a:ext cx="267335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2" presetClass="exit" presetSubtype="4" fill="hold" grpId="0" nodeType="withEffect">
                                  <p:stCondLst>
                                    <p:cond delay="0"/>
                                  </p:stCondLst>
                                  <p:childTnLst>
                                    <p:animEffect transition="out" filter="wipe(down)">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0" nodeType="clickEffect">
                                  <p:stCondLst>
                                    <p:cond delay="0"/>
                                  </p:stCondLst>
                                  <p:childTnLst>
                                    <p:animEffect transition="out" filter="wipe(down)">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0" nodeType="clickEffect">
                                  <p:stCondLst>
                                    <p:cond delay="0"/>
                                  </p:stCondLst>
                                  <p:childTnLst>
                                    <p:animEffect transition="out" filter="wipe(down)">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6" grpId="0" bldLvl="0" animBg="1"/>
      <p:bldP spid="6" grpId="1" animBg="1"/>
      <p:bldP spid="8" grpId="0" bldLvl="0" animBg="1"/>
      <p:bldP spid="8" grpId="1" animBg="1"/>
      <p:bldP spid="10" grpId="0" bldLvl="0" animBg="1"/>
      <p:bldP spid="10" grpId="1" animBg="1"/>
      <p:bldP spid="11" grpId="0" bldLvl="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1183005" y="574675"/>
            <a:ext cx="446849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12. regular</a:t>
            </a:r>
            <a:endParaRPr lang="en-US" altLang="zh-CN" sz="3600" b="1">
              <a:solidFill>
                <a:srgbClr val="C00000"/>
              </a:solidFill>
              <a:latin typeface="Times New Roman" panose="02020603050405020304" charset="0"/>
              <a:cs typeface="Times New Roman" panose="02020603050405020304" charset="0"/>
              <a:sym typeface="+mn-ea"/>
            </a:endParaRPr>
          </a:p>
        </p:txBody>
      </p:sp>
      <p:sp>
        <p:nvSpPr>
          <p:cNvPr id="8" name="文本框 7"/>
          <p:cNvSpPr txBox="1"/>
          <p:nvPr/>
        </p:nvSpPr>
        <p:spPr>
          <a:xfrm>
            <a:off x="584835" y="1263650"/>
            <a:ext cx="8496935" cy="5218430"/>
          </a:xfrm>
          <a:prstGeom prst="rect">
            <a:avLst/>
          </a:prstGeom>
          <a:noFill/>
        </p:spPr>
        <p:txBody>
          <a:bodyPr wrap="square" rtlCol="0">
            <a:spAutoFit/>
          </a:bodyPr>
          <a:p>
            <a:r>
              <a:rPr lang="en-US" altLang="zh-CN" sz="2800">
                <a:solidFill>
                  <a:schemeClr val="tx1"/>
                </a:solidFill>
                <a:uFillTx/>
                <a:latin typeface="Times New Roman" panose="02020603050405020304" charset="0"/>
                <a:ea typeface="方正楷体_GB2312" panose="02000000000000000000" charset="-122"/>
              </a:rPr>
              <a:t>③[只用于名词前]正常的；惯常的；普通的：</a:t>
            </a:r>
            <a:endParaRPr lang="en-US" altLang="zh-CN" sz="2800">
              <a:solidFill>
                <a:schemeClr val="tx1"/>
              </a:solidFill>
              <a:uFillTx/>
              <a:latin typeface="Times New Roman" panose="02020603050405020304" charset="0"/>
              <a:ea typeface="方正楷体_GB2312" panose="02000000000000000000" charset="-122"/>
            </a:endParaRPr>
          </a:p>
          <a:p>
            <a:r>
              <a:rPr lang="en-US" altLang="zh-CN" sz="2800">
                <a:solidFill>
                  <a:schemeClr val="tx1"/>
                </a:solidFill>
                <a:uFillTx/>
                <a:latin typeface="Times New Roman" panose="02020603050405020304" charset="0"/>
                <a:ea typeface="方正楷体_GB2312" panose="02000000000000000000" charset="-122"/>
              </a:rPr>
              <a:t>     a regular school / class 常规学校/班级</a:t>
            </a:r>
            <a:endParaRPr lang="en-US" altLang="zh-CN" sz="2800">
              <a:solidFill>
                <a:schemeClr val="tx1"/>
              </a:solidFill>
              <a:uFillTx/>
              <a:latin typeface="Times New Roman" panose="02020603050405020304" charset="0"/>
              <a:ea typeface="方正楷体_GB2312" panose="02000000000000000000" charset="-122"/>
            </a:endParaRPr>
          </a:p>
          <a:p>
            <a:r>
              <a:rPr lang="en-US" altLang="zh-CN" sz="2800">
                <a:solidFill>
                  <a:schemeClr val="tx1"/>
                </a:solidFill>
                <a:uFillTx/>
                <a:latin typeface="Times New Roman" panose="02020603050405020304" charset="0"/>
                <a:ea typeface="方正楷体_GB2312" panose="02000000000000000000" charset="-122"/>
              </a:rPr>
              <a:t>     Our regular opening hours are 10 a.m. to 7 p.m.  </a:t>
            </a:r>
            <a:endParaRPr lang="en-US" altLang="zh-CN" sz="2800">
              <a:solidFill>
                <a:schemeClr val="tx1"/>
              </a:solidFill>
              <a:uFillTx/>
              <a:latin typeface="Times New Roman" panose="02020603050405020304" charset="0"/>
              <a:ea typeface="方正楷体_GB2312" panose="02000000000000000000" charset="-122"/>
            </a:endParaRPr>
          </a:p>
          <a:p>
            <a:r>
              <a:rPr lang="en-US" altLang="zh-CN" sz="2800">
                <a:solidFill>
                  <a:schemeClr val="tx1"/>
                </a:solidFill>
                <a:uFillTx/>
                <a:latin typeface="Times New Roman" panose="02020603050405020304" charset="0"/>
                <a:ea typeface="方正楷体_GB2312" panose="02000000000000000000" charset="-122"/>
              </a:rPr>
              <a:t>    我们的正常营业时间是上午10点到晚上7点。</a:t>
            </a:r>
            <a:endParaRPr lang="en-US" altLang="zh-CN" sz="2800">
              <a:solidFill>
                <a:schemeClr val="tx1"/>
              </a:solidFill>
              <a:uFillTx/>
              <a:latin typeface="Times New Roman" panose="02020603050405020304" charset="0"/>
              <a:ea typeface="方正楷体_GB2312" panose="02000000000000000000" charset="-122"/>
            </a:endParaRPr>
          </a:p>
          <a:p>
            <a:pPr>
              <a:lnSpc>
                <a:spcPct val="50000"/>
              </a:lnSpc>
            </a:pPr>
            <a:endParaRPr lang="en-US" altLang="zh-CN" sz="2800">
              <a:solidFill>
                <a:schemeClr val="tx1"/>
              </a:solidFill>
              <a:uFillTx/>
              <a:latin typeface="Times New Roman" panose="02020603050405020304" charset="0"/>
              <a:ea typeface="方正楷体_GB2312" panose="02000000000000000000" charset="-122"/>
            </a:endParaRPr>
          </a:p>
          <a:p>
            <a:r>
              <a:rPr lang="en-US" altLang="zh-CN" sz="2800">
                <a:solidFill>
                  <a:schemeClr val="tx1"/>
                </a:solidFill>
                <a:uFillTx/>
                <a:latin typeface="Times New Roman" panose="02020603050405020304" charset="0"/>
                <a:ea typeface="方正楷体_GB2312" panose="02000000000000000000" charset="-122"/>
              </a:rPr>
              <a:t>④持久的；稳定的 </a:t>
            </a:r>
            <a:endParaRPr lang="en-US" altLang="zh-CN" sz="2800">
              <a:solidFill>
                <a:schemeClr val="tx1"/>
              </a:solidFill>
              <a:uFillTx/>
              <a:latin typeface="Times New Roman" panose="02020603050405020304" charset="0"/>
              <a:ea typeface="方正楷体_GB2312" panose="02000000000000000000" charset="-122"/>
            </a:endParaRPr>
          </a:p>
          <a:p>
            <a:r>
              <a:rPr lang="en-US" altLang="zh-CN" sz="2800">
                <a:solidFill>
                  <a:schemeClr val="tx1"/>
                </a:solidFill>
                <a:uFillTx/>
                <a:latin typeface="Times New Roman" panose="02020603050405020304" charset="0"/>
                <a:ea typeface="方正楷体_GB2312" panose="02000000000000000000" charset="-122"/>
              </a:rPr>
              <a:t>    lasting or happening over a long period：</a:t>
            </a:r>
            <a:endParaRPr lang="en-US" altLang="zh-CN" sz="2800">
              <a:solidFill>
                <a:schemeClr val="tx1"/>
              </a:solidFill>
              <a:uFillTx/>
              <a:latin typeface="Times New Roman" panose="02020603050405020304" charset="0"/>
              <a:ea typeface="方正楷体_GB2312" panose="02000000000000000000" charset="-122"/>
            </a:endParaRPr>
          </a:p>
          <a:p>
            <a:r>
              <a:rPr lang="en-US" altLang="zh-CN" sz="2800">
                <a:solidFill>
                  <a:schemeClr val="tx1"/>
                </a:solidFill>
                <a:uFillTx/>
                <a:latin typeface="Times New Roman" panose="02020603050405020304" charset="0"/>
                <a:ea typeface="方正楷体_GB2312" panose="02000000000000000000" charset="-122"/>
              </a:rPr>
              <a:t>    Maybe a regular job won’t be as dull as I feared. </a:t>
            </a:r>
            <a:endParaRPr lang="en-US" altLang="zh-CN" sz="2800">
              <a:solidFill>
                <a:schemeClr val="tx1"/>
              </a:solidFill>
              <a:uFillTx/>
              <a:latin typeface="Times New Roman" panose="02020603050405020304" charset="0"/>
              <a:ea typeface="方正楷体_GB2312" panose="02000000000000000000" charset="-122"/>
            </a:endParaRPr>
          </a:p>
          <a:p>
            <a:r>
              <a:rPr lang="en-US" altLang="zh-CN" sz="2800">
                <a:solidFill>
                  <a:schemeClr val="tx1"/>
                </a:solidFill>
                <a:uFillTx/>
                <a:latin typeface="Times New Roman" panose="02020603050405020304" charset="0"/>
                <a:ea typeface="方正楷体_GB2312" panose="02000000000000000000" charset="-122"/>
              </a:rPr>
              <a:t>也许一份稳定的工作并不像我担心的那么无聊。</a:t>
            </a:r>
            <a:endParaRPr lang="en-US" altLang="zh-CN" sz="2800">
              <a:solidFill>
                <a:schemeClr val="tx1"/>
              </a:solidFill>
              <a:uFillTx/>
              <a:latin typeface="Times New Roman" panose="02020603050405020304" charset="0"/>
              <a:ea typeface="方正楷体_GB2312" panose="02000000000000000000" charset="-122"/>
            </a:endParaRPr>
          </a:p>
          <a:p>
            <a:pPr>
              <a:lnSpc>
                <a:spcPct val="40000"/>
              </a:lnSpc>
            </a:pPr>
            <a:endParaRPr lang="en-US" altLang="zh-CN" sz="2800">
              <a:solidFill>
                <a:schemeClr val="tx1"/>
              </a:solidFill>
              <a:uFillTx/>
              <a:latin typeface="Times New Roman" panose="02020603050405020304" charset="0"/>
              <a:ea typeface="方正楷体_GB2312" panose="02000000000000000000" charset="-122"/>
            </a:endParaRPr>
          </a:p>
          <a:p>
            <a:r>
              <a:rPr lang="en-US" altLang="zh-CN" sz="2800">
                <a:solidFill>
                  <a:schemeClr val="tx1"/>
                </a:solidFill>
                <a:uFillTx/>
                <a:latin typeface="Times New Roman" panose="02020603050405020304" charset="0"/>
                <a:ea typeface="方正楷体_GB2312" panose="02000000000000000000" charset="-122"/>
              </a:rPr>
              <a:t>⑤ [语法]规则的</a:t>
            </a:r>
            <a:endParaRPr lang="en-US" altLang="zh-CN" sz="2800">
              <a:solidFill>
                <a:schemeClr val="tx1"/>
              </a:solidFill>
              <a:uFillTx/>
              <a:latin typeface="Times New Roman" panose="02020603050405020304" charset="0"/>
              <a:ea typeface="方正楷体_GB2312" panose="02000000000000000000" charset="-122"/>
            </a:endParaRPr>
          </a:p>
          <a:p>
            <a:r>
              <a:rPr lang="en-US" altLang="zh-CN" sz="2800">
                <a:solidFill>
                  <a:schemeClr val="tx1"/>
                </a:solidFill>
                <a:uFillTx/>
                <a:latin typeface="Times New Roman" panose="02020603050405020304" charset="0"/>
                <a:ea typeface="方正楷体_GB2312" panose="02000000000000000000" charset="-122"/>
              </a:rPr>
              <a:t>     regular verbs and irregular verbs </a:t>
            </a:r>
            <a:endParaRPr lang="en-US" altLang="zh-CN" sz="2800">
              <a:solidFill>
                <a:schemeClr val="tx1"/>
              </a:solidFill>
              <a:uFillTx/>
              <a:latin typeface="Times New Roman" panose="02020603050405020304" charset="0"/>
              <a:ea typeface="方正楷体_GB2312" panose="02000000000000000000" charset="-122"/>
            </a:endParaRPr>
          </a:p>
          <a:p>
            <a:r>
              <a:rPr lang="en-US" altLang="zh-CN" sz="2800">
                <a:solidFill>
                  <a:schemeClr val="tx1"/>
                </a:solidFill>
                <a:uFillTx/>
                <a:latin typeface="Times New Roman" panose="02020603050405020304" charset="0"/>
                <a:ea typeface="方正楷体_GB2312" panose="02000000000000000000" charset="-122"/>
              </a:rPr>
              <a:t>    </a:t>
            </a:r>
            <a:r>
              <a:rPr lang="zh-CN" altLang="en-US" sz="2800">
                <a:solidFill>
                  <a:schemeClr val="tx1"/>
                </a:solidFill>
                <a:uFillTx/>
                <a:latin typeface="Times New Roman" panose="02020603050405020304" charset="0"/>
                <a:ea typeface="方正楷体_GB2312" panose="02000000000000000000" charset="-122"/>
              </a:rPr>
              <a:t>规则动词和</a:t>
            </a:r>
            <a:r>
              <a:rPr lang="zh-CN" altLang="en-US" sz="2800">
                <a:solidFill>
                  <a:schemeClr val="tx1"/>
                </a:solidFill>
                <a:uFillTx/>
                <a:latin typeface="Times New Roman" panose="02020603050405020304" charset="0"/>
                <a:ea typeface="方正楷体_GB2312" panose="02000000000000000000" charset="-122"/>
              </a:rPr>
              <a:t>不规则动词</a:t>
            </a:r>
            <a:endParaRPr lang="zh-CN" altLang="en-US" sz="2800">
              <a:solidFill>
                <a:schemeClr val="tx1"/>
              </a:solidFill>
              <a:uFillTx/>
              <a:latin typeface="Times New Roman" panose="02020603050405020304" charset="0"/>
              <a:ea typeface="方正楷体_GB2312" panose="02000000000000000000" charset="-122"/>
            </a:endParaRPr>
          </a:p>
        </p:txBody>
      </p:sp>
      <p:pic>
        <p:nvPicPr>
          <p:cNvPr id="6146" name="Picture 2" descr="https://timgsa.baidu.com/timg?image&amp;quality=80&amp;size=b9999_10000&amp;sec=1569738082914&amp;di=87678ebe81a58117195d70ad3cf62237&amp;imgtype=0&amp;src=http%3A%2F%2Fwww.joyboom.com%2Fuploadfile%2F2016%2F0715%2F20160715095446742.jpg"/>
          <p:cNvPicPr>
            <a:picLocks noChangeAspect="1" noChangeArrowheads="1"/>
          </p:cNvPicPr>
          <p:nvPr/>
        </p:nvPicPr>
        <p:blipFill rotWithShape="1">
          <a:blip r:embed="rId1">
            <a:extLst>
              <a:ext uri="{28A0092B-C50C-407E-A947-70E740481C1C}">
                <a14:useLocalDpi xmlns:a14="http://schemas.microsoft.com/office/drawing/2010/main" val="0"/>
              </a:ext>
            </a:extLst>
          </a:blip>
          <a:srcRect b="11610"/>
          <a:stretch>
            <a:fillRect/>
          </a:stretch>
        </p:blipFill>
        <p:spPr bwMode="auto">
          <a:xfrm>
            <a:off x="8238490" y="3573145"/>
            <a:ext cx="3556000" cy="218313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4498340" y="1753870"/>
            <a:ext cx="220472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936625" y="2240915"/>
            <a:ext cx="6995160" cy="3638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矩形 13"/>
          <p:cNvSpPr/>
          <p:nvPr/>
        </p:nvSpPr>
        <p:spPr>
          <a:xfrm>
            <a:off x="936625" y="4128770"/>
            <a:ext cx="6995160" cy="3638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a:off x="1056640" y="5594985"/>
            <a:ext cx="481266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374380" y="747395"/>
            <a:ext cx="3420110" cy="1814830"/>
          </a:xfrm>
          <a:prstGeom prst="rect">
            <a:avLst/>
          </a:prstGeom>
          <a:noFill/>
        </p:spPr>
        <p:txBody>
          <a:bodyPr wrap="square" rtlCol="0">
            <a:spAutoFit/>
          </a:bodyPr>
          <a:p>
            <a:r>
              <a:rPr lang="zh-CN" altLang="en-US" sz="2800">
                <a:solidFill>
                  <a:schemeClr val="tx1"/>
                </a:solidFill>
                <a:uFillTx/>
                <a:latin typeface="Times New Roman" panose="02020603050405020304" charset="0"/>
                <a:ea typeface="方正楷体_GB2312" panose="02000000000000000000" charset="-122"/>
              </a:rPr>
              <a:t>【词汇拓展】</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regularly  adv</a:t>
            </a:r>
            <a:r>
              <a:rPr lang="en-US" altLang="zh-CN" sz="2800">
                <a:solidFill>
                  <a:schemeClr val="tx1"/>
                </a:solidFill>
                <a:uFillTx/>
                <a:latin typeface="Times New Roman" panose="02020603050405020304" charset="0"/>
                <a:ea typeface="方正楷体_GB2312" panose="02000000000000000000" charset="-122"/>
              </a:rPr>
              <a:t>.</a:t>
            </a:r>
            <a:r>
              <a:rPr lang="zh-CN" altLang="en-US" sz="2800">
                <a:solidFill>
                  <a:schemeClr val="tx1"/>
                </a:solidFill>
                <a:uFillTx/>
                <a:latin typeface="Times New Roman" panose="02020603050405020304" charset="0"/>
                <a:ea typeface="方正楷体_GB2312" panose="02000000000000000000" charset="-122"/>
              </a:rPr>
              <a:t> </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有规律地；定期地；</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经常</a:t>
            </a:r>
            <a:endParaRPr lang="zh-CN" altLang="en-US" sz="2800">
              <a:solidFill>
                <a:schemeClr val="tx1"/>
              </a:solidFill>
              <a:uFillTx/>
              <a:latin typeface="Times New Roman" panose="02020603050405020304" charset="0"/>
              <a:ea typeface="方正楷体_GB2312" panose="02000000000000000000" charset="-122"/>
            </a:endParaRPr>
          </a:p>
        </p:txBody>
      </p:sp>
      <p:sp>
        <p:nvSpPr>
          <p:cNvPr id="16" name="矩形 15"/>
          <p:cNvSpPr/>
          <p:nvPr/>
        </p:nvSpPr>
        <p:spPr>
          <a:xfrm>
            <a:off x="8470900" y="1263650"/>
            <a:ext cx="2204720"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13" grpId="0" bldLvl="0" animBg="1"/>
      <p:bldP spid="13" grpId="1" animBg="1"/>
      <p:bldP spid="14" grpId="0" bldLvl="0" animBg="1"/>
      <p:bldP spid="14" grpId="1" animBg="1"/>
      <p:bldP spid="15" grpId="0" bldLvl="0" animBg="1"/>
      <p:bldP spid="15" grpId="1" animBg="1"/>
      <p:bldP spid="16" grpId="0" bldLvl="0" animBg="1"/>
      <p:bldP spid="16"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849630" y="833755"/>
            <a:ext cx="208343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13. calm</a:t>
            </a:r>
            <a:endParaRPr lang="en-US" altLang="zh-CN" sz="3600" b="1">
              <a:solidFill>
                <a:srgbClr val="C00000"/>
              </a:solidFill>
              <a:latin typeface="Times New Roman" panose="02020603050405020304" charset="0"/>
              <a:cs typeface="Times New Roman" panose="02020603050405020304" charset="0"/>
              <a:sym typeface="+mn-ea"/>
            </a:endParaRPr>
          </a:p>
        </p:txBody>
      </p:sp>
      <p:sp>
        <p:nvSpPr>
          <p:cNvPr id="5" name="文本框 4"/>
          <p:cNvSpPr txBox="1"/>
          <p:nvPr/>
        </p:nvSpPr>
        <p:spPr>
          <a:xfrm>
            <a:off x="467360" y="1633855"/>
            <a:ext cx="9714230" cy="3322955"/>
          </a:xfrm>
          <a:prstGeom prst="rect">
            <a:avLst/>
          </a:prstGeom>
          <a:noFill/>
        </p:spPr>
        <p:txBody>
          <a:bodyPr wrap="square" rtlCol="0">
            <a:spAutoFit/>
          </a:bodyPr>
          <a:p>
            <a:r>
              <a:rPr lang="zh-CN" altLang="en-US" sz="2800" b="1">
                <a:uFillTx/>
                <a:latin typeface="Times New Roman" panose="02020603050405020304" charset="0"/>
                <a:ea typeface="方正楷体_GB2312" panose="02000000000000000000" charset="-122"/>
                <a:sym typeface="+mn-ea"/>
              </a:rPr>
              <a:t>adj.</a:t>
            </a:r>
            <a:r>
              <a:rPr lang="zh-CN" altLang="en-US" sz="2800">
                <a:solidFill>
                  <a:schemeClr val="tx1"/>
                </a:solidFill>
                <a:uFillTx/>
                <a:latin typeface="Times New Roman" panose="02020603050405020304" charset="0"/>
                <a:ea typeface="方正楷体_GB2312" panose="02000000000000000000" charset="-122"/>
              </a:rPr>
              <a:t>①(天气、海洋等) 静的；平静的：</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The weather was fine and the lake was calm.</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 天气很好，湖面很平静。</a:t>
            </a:r>
            <a:endParaRPr lang="zh-CN" altLang="en-US" sz="2800">
              <a:solidFill>
                <a:schemeClr val="tx1"/>
              </a:solidFill>
              <a:uFillTx/>
              <a:latin typeface="Times New Roman" panose="02020603050405020304" charset="0"/>
              <a:ea typeface="方正楷体_GB2312" panose="02000000000000000000" charset="-122"/>
            </a:endParaRPr>
          </a:p>
          <a:p>
            <a:pPr>
              <a:lnSpc>
                <a:spcPct val="50000"/>
              </a:lnSpc>
            </a:pP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b="1">
                <a:uFillTx/>
                <a:latin typeface="Times New Roman" panose="02020603050405020304" charset="0"/>
                <a:ea typeface="方正楷体_GB2312" panose="02000000000000000000" charset="-122"/>
                <a:sym typeface="+mn-ea"/>
              </a:rPr>
              <a:t>adj.</a:t>
            </a:r>
            <a:r>
              <a:rPr lang="zh-CN" altLang="en-US" sz="2800">
                <a:solidFill>
                  <a:schemeClr val="tx1"/>
                </a:solidFill>
                <a:uFillTx/>
                <a:latin typeface="Times New Roman" panose="02020603050405020304" charset="0"/>
                <a:ea typeface="方正楷体_GB2312" panose="02000000000000000000" charset="-122"/>
              </a:rPr>
              <a:t>② (人) 镇静的；沉着的：</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If you are lost in the mountains, </a:t>
            </a:r>
            <a:r>
              <a:rPr lang="zh-CN" altLang="en-US" sz="2800" b="1">
                <a:solidFill>
                  <a:srgbClr val="C00000"/>
                </a:solidFill>
                <a:uFillTx/>
                <a:latin typeface="Times New Roman" panose="02020603050405020304" charset="0"/>
                <a:ea typeface="方正楷体_GB2312" panose="02000000000000000000" charset="-122"/>
              </a:rPr>
              <a:t>stay / keep calm</a:t>
            </a:r>
            <a:r>
              <a:rPr lang="zh-CN" altLang="en-US" sz="2800">
                <a:solidFill>
                  <a:schemeClr val="tx1"/>
                </a:solidFill>
                <a:uFillTx/>
                <a:latin typeface="Times New Roman" panose="02020603050405020304" charset="0"/>
                <a:ea typeface="方正楷体_GB2312" panose="02000000000000000000" charset="-122"/>
              </a:rPr>
              <a:t> in the face of darkness, loneliness, and the unknown.</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如果你在山里迷路了，面对黑暗、孤独和未知，要</a:t>
            </a:r>
            <a:r>
              <a:rPr lang="zh-CN" altLang="en-US" sz="2800">
                <a:solidFill>
                  <a:srgbClr val="C00000"/>
                </a:solidFill>
                <a:uFillTx/>
                <a:latin typeface="Times New Roman" panose="02020603050405020304" charset="0"/>
                <a:ea typeface="方正楷体_GB2312" panose="02000000000000000000" charset="-122"/>
              </a:rPr>
              <a:t>保持冷静</a:t>
            </a:r>
            <a:r>
              <a:rPr lang="zh-CN" altLang="en-US" sz="2800">
                <a:solidFill>
                  <a:schemeClr val="tx1"/>
                </a:solidFill>
                <a:uFillTx/>
                <a:latin typeface="Times New Roman" panose="02020603050405020304" charset="0"/>
                <a:ea typeface="方正楷体_GB2312" panose="02000000000000000000" charset="-122"/>
              </a:rPr>
              <a:t>。</a:t>
            </a:r>
            <a:endParaRPr lang="zh-CN" altLang="en-US" sz="2800">
              <a:solidFill>
                <a:schemeClr val="tx1"/>
              </a:solidFill>
              <a:uFillTx/>
              <a:latin typeface="Times New Roman" panose="02020603050405020304" charset="0"/>
              <a:ea typeface="方正楷体_GB2312" panose="02000000000000000000" charset="-122"/>
            </a:endParaRPr>
          </a:p>
        </p:txBody>
      </p:sp>
      <p:sp>
        <p:nvSpPr>
          <p:cNvPr id="13" name="矩形 12"/>
          <p:cNvSpPr/>
          <p:nvPr/>
        </p:nvSpPr>
        <p:spPr>
          <a:xfrm>
            <a:off x="467360" y="2145030"/>
            <a:ext cx="6995160" cy="3638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539115" y="4432935"/>
            <a:ext cx="9460230" cy="38417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animBg="1"/>
      <p:bldP spid="6" grpId="0" bldLvl="0" animBg="1"/>
      <p:bldP spid="6"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 name="文本框 2"/>
          <p:cNvSpPr txBox="1"/>
          <p:nvPr/>
        </p:nvSpPr>
        <p:spPr>
          <a:xfrm>
            <a:off x="1098550" y="833755"/>
            <a:ext cx="208343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13. calm</a:t>
            </a:r>
            <a:endParaRPr lang="en-US" altLang="zh-CN" sz="3600" b="1">
              <a:solidFill>
                <a:srgbClr val="C00000"/>
              </a:solidFill>
              <a:latin typeface="Times New Roman" panose="02020603050405020304" charset="0"/>
              <a:cs typeface="Times New Roman" panose="02020603050405020304" charset="0"/>
              <a:sym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52585" y="1156970"/>
            <a:ext cx="2550795" cy="2685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本框 4"/>
          <p:cNvSpPr txBox="1"/>
          <p:nvPr/>
        </p:nvSpPr>
        <p:spPr>
          <a:xfrm>
            <a:off x="533400" y="1585595"/>
            <a:ext cx="8858250" cy="4270375"/>
          </a:xfrm>
          <a:prstGeom prst="rect">
            <a:avLst/>
          </a:prstGeom>
          <a:noFill/>
        </p:spPr>
        <p:txBody>
          <a:bodyPr wrap="square" rtlCol="0">
            <a:spAutoFit/>
          </a:bodyPr>
          <a:p>
            <a:r>
              <a:rPr lang="zh-CN" altLang="en-US" sz="2800" b="1">
                <a:solidFill>
                  <a:schemeClr val="tx1"/>
                </a:solidFill>
                <a:uFillTx/>
                <a:latin typeface="Times New Roman" panose="02020603050405020304" charset="0"/>
                <a:ea typeface="方正楷体_GB2312" panose="02000000000000000000" charset="-122"/>
              </a:rPr>
              <a:t>vt &amp; vi </a:t>
            </a:r>
            <a:r>
              <a:rPr lang="zh-CN" altLang="en-US" sz="2800">
                <a:solidFill>
                  <a:schemeClr val="tx1"/>
                </a:solidFill>
                <a:uFillTx/>
                <a:latin typeface="Times New Roman" panose="02020603050405020304" charset="0"/>
                <a:ea typeface="方正楷体_GB2312" panose="02000000000000000000" charset="-122"/>
              </a:rPr>
              <a:t> (使) 平静；平静下来：</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The deep, gentle voice helped calm the nervous girl. </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那低沉、温柔的声音帮助那个紧张的女孩平静下来。</a:t>
            </a:r>
            <a:endParaRPr lang="zh-CN" altLang="en-US" sz="2800">
              <a:solidFill>
                <a:schemeClr val="tx1"/>
              </a:solidFill>
              <a:uFillTx/>
              <a:latin typeface="Times New Roman" panose="02020603050405020304" charset="0"/>
              <a:ea typeface="方正楷体_GB2312" panose="02000000000000000000" charset="-122"/>
            </a:endParaRPr>
          </a:p>
          <a:p>
            <a:pPr>
              <a:lnSpc>
                <a:spcPct val="20000"/>
              </a:lnSpc>
            </a:pP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b="1">
                <a:solidFill>
                  <a:schemeClr val="tx1"/>
                </a:solidFill>
                <a:uFillTx/>
                <a:latin typeface="Times New Roman" panose="02020603050405020304" charset="0"/>
                <a:ea typeface="方正楷体_GB2312" panose="02000000000000000000" charset="-122"/>
              </a:rPr>
              <a:t>calm down</a:t>
            </a:r>
            <a:r>
              <a:rPr lang="zh-CN" altLang="en-US" sz="2800">
                <a:solidFill>
                  <a:schemeClr val="tx1"/>
                </a:solidFill>
                <a:uFillTx/>
                <a:latin typeface="Times New Roman" panose="02020603050405020304" charset="0"/>
                <a:ea typeface="方正楷体_GB2312" panose="02000000000000000000" charset="-122"/>
              </a:rPr>
              <a:t> (使) 平静下来； (使) 镇静下来：</a:t>
            </a:r>
            <a:endParaRPr lang="zh-CN" altLang="en-US" sz="2800">
              <a:solidFill>
                <a:schemeClr val="tx1"/>
              </a:solidFill>
              <a:uFillTx/>
              <a:latin typeface="Times New Roman" panose="02020603050405020304" charset="0"/>
              <a:ea typeface="方正楷体_GB2312" panose="02000000000000000000" charset="-122"/>
            </a:endParaRPr>
          </a:p>
          <a:p>
            <a:pPr>
              <a:lnSpc>
                <a:spcPct val="100000"/>
              </a:lnSpc>
            </a:pPr>
            <a:r>
              <a:rPr lang="zh-CN" altLang="en-US" sz="2800">
                <a:solidFill>
                  <a:schemeClr val="tx1"/>
                </a:solidFill>
                <a:uFillTx/>
                <a:latin typeface="Times New Roman" panose="02020603050405020304" charset="0"/>
                <a:ea typeface="方正楷体_GB2312" panose="02000000000000000000" charset="-122"/>
              </a:rPr>
              <a:t>I placed the chick in the nest, and it quickly calmed down. </a:t>
            </a:r>
            <a:endParaRPr lang="zh-CN" altLang="en-US" sz="2800">
              <a:solidFill>
                <a:schemeClr val="tx1"/>
              </a:solidFill>
              <a:uFillTx/>
              <a:latin typeface="Times New Roman" panose="02020603050405020304" charset="0"/>
              <a:ea typeface="方正楷体_GB2312" panose="02000000000000000000" charset="-122"/>
            </a:endParaRPr>
          </a:p>
          <a:p>
            <a:pPr>
              <a:lnSpc>
                <a:spcPct val="100000"/>
              </a:lnSpc>
            </a:pPr>
            <a:r>
              <a:rPr lang="zh-CN" altLang="en-US" sz="2800">
                <a:solidFill>
                  <a:schemeClr val="tx1"/>
                </a:solidFill>
                <a:uFillTx/>
                <a:latin typeface="Times New Roman" panose="02020603050405020304" charset="0"/>
                <a:ea typeface="方正楷体_GB2312" panose="02000000000000000000" charset="-122"/>
              </a:rPr>
              <a:t>我把小鸡放在窝里，它很快就安静下来了。</a:t>
            </a:r>
            <a:endParaRPr lang="zh-CN" altLang="en-US" sz="2800">
              <a:solidFill>
                <a:schemeClr val="tx1"/>
              </a:solidFill>
              <a:uFillTx/>
              <a:latin typeface="Times New Roman" panose="02020603050405020304" charset="0"/>
              <a:ea typeface="方正楷体_GB2312" panose="02000000000000000000" charset="-122"/>
            </a:endParaRPr>
          </a:p>
          <a:p>
            <a:pPr>
              <a:lnSpc>
                <a:spcPct val="50000"/>
              </a:lnSpc>
            </a:pP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b="1">
                <a:solidFill>
                  <a:schemeClr val="tx1"/>
                </a:solidFill>
                <a:uFillTx/>
                <a:latin typeface="Times New Roman" panose="02020603050405020304" charset="0"/>
                <a:ea typeface="方正楷体_GB2312" panose="02000000000000000000" charset="-122"/>
              </a:rPr>
              <a:t>n [C] &amp; [U] </a:t>
            </a:r>
            <a:r>
              <a:rPr lang="zh-CN" altLang="en-US" sz="2800">
                <a:solidFill>
                  <a:schemeClr val="tx1"/>
                </a:solidFill>
                <a:uFillTx/>
                <a:latin typeface="Times New Roman" panose="02020603050405020304" charset="0"/>
                <a:ea typeface="方正楷体_GB2312" panose="02000000000000000000" charset="-122"/>
              </a:rPr>
              <a:t>平静；镇静：</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After a storm comes a calm. （翻译）</a:t>
            </a:r>
            <a:endParaRPr lang="zh-CN" altLang="en-US" sz="2800">
              <a:solidFill>
                <a:schemeClr val="tx1"/>
              </a:solidFill>
              <a:uFillTx/>
              <a:latin typeface="Times New Roman" panose="02020603050405020304" charset="0"/>
              <a:ea typeface="方正楷体_GB2312" panose="02000000000000000000" charset="-122"/>
            </a:endParaRPr>
          </a:p>
          <a:p>
            <a:r>
              <a:rPr lang="zh-CN" altLang="en-US" sz="2800">
                <a:solidFill>
                  <a:schemeClr val="tx1"/>
                </a:solidFill>
                <a:uFillTx/>
                <a:latin typeface="Times New Roman" panose="02020603050405020304" charset="0"/>
                <a:ea typeface="方正楷体_GB2312" panose="02000000000000000000" charset="-122"/>
              </a:rPr>
              <a:t>雨过天晴</a:t>
            </a:r>
            <a:endParaRPr lang="zh-CN" altLang="en-US" sz="2800">
              <a:solidFill>
                <a:schemeClr val="tx1"/>
              </a:solidFill>
              <a:uFillTx/>
              <a:latin typeface="Times New Roman" panose="02020603050405020304" charset="0"/>
              <a:ea typeface="方正楷体_GB2312" panose="02000000000000000000" charset="-122"/>
            </a:endParaRPr>
          </a:p>
        </p:txBody>
      </p:sp>
      <p:sp>
        <p:nvSpPr>
          <p:cNvPr id="13" name="矩形 12"/>
          <p:cNvSpPr/>
          <p:nvPr/>
        </p:nvSpPr>
        <p:spPr>
          <a:xfrm>
            <a:off x="467360" y="2103755"/>
            <a:ext cx="7705725" cy="3638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425450" y="3061335"/>
            <a:ext cx="1900555" cy="367665"/>
          </a:xfrm>
          <a:prstGeom prst="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533400" y="3478530"/>
            <a:ext cx="8429625" cy="3638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598170" y="5359400"/>
            <a:ext cx="2036445" cy="363855"/>
          </a:xfrm>
          <a:prstGeom prst="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animBg="1"/>
      <p:bldP spid="11" grpId="0" bldLvl="0" animBg="1"/>
      <p:bldP spid="11" grpId="1" animBg="1"/>
      <p:bldP spid="6" grpId="0" bldLvl="0" animBg="1"/>
      <p:bldP spid="6" grpId="1" animBg="1"/>
      <p:bldP spid="7" grpId="0" bldLvl="0" animBg="1"/>
      <p:bldP spid="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a:off x="1280728" y="1572357"/>
            <a:ext cx="9659117" cy="3145790"/>
          </a:xfrm>
          <a:prstGeom prst="rect">
            <a:avLst/>
          </a:prstGeom>
          <a:ln w="12700">
            <a:miter lim="400000"/>
          </a:ln>
        </p:spPr>
        <p:txBody>
          <a:bodyPr wrap="square" lIns="32394" tIns="32394" rIns="32394" bIns="32394">
            <a:spAutoFit/>
          </a:bodyPr>
          <a:lstStyle/>
          <a:p>
            <a:pPr marL="182880" indent="-182880">
              <a:lnSpc>
                <a:spcPct val="120000"/>
              </a:lnSpc>
              <a:spcBef>
                <a:spcPts val="1200"/>
              </a:spcBef>
              <a:buClr>
                <a:srgbClr val="9E3611"/>
              </a:buClr>
              <a:buSzPct val="85000"/>
              <a:buFont typeface="Wingdings" panose="05000000000000000000"/>
              <a:buChar char="▪"/>
              <a:defRPr sz="3000">
                <a:latin typeface="Times New Roman" panose="02020603050405020304"/>
                <a:ea typeface="Times New Roman" panose="02020603050405020304"/>
                <a:cs typeface="Times New Roman" panose="02020603050405020304"/>
                <a:sym typeface="Times New Roman" panose="02020603050405020304"/>
              </a:defRPr>
            </a:pPr>
            <a:r>
              <a:rPr sz="2835" b="1"/>
              <a:t>While climbing the mountain, we enjoyed the warm sunshine and </a:t>
            </a:r>
            <a:r>
              <a:rPr sz="2835" b="1">
                <a:solidFill>
                  <a:srgbClr val="C00000"/>
                </a:solidFill>
              </a:rPr>
              <a:t>a beautiful</a:t>
            </a:r>
            <a:r>
              <a:rPr sz="2835" b="1"/>
              <a:t> </a:t>
            </a:r>
            <a:r>
              <a:rPr sz="2835" b="1" u="sng">
                <a:solidFill>
                  <a:srgbClr val="FF2600"/>
                </a:solidFill>
              </a:rPr>
              <a:t>view</a:t>
            </a:r>
            <a:r>
              <a:rPr sz="2835" b="1"/>
              <a:t>.</a:t>
            </a:r>
            <a:endParaRPr sz="2835" b="1"/>
          </a:p>
          <a:p>
            <a:pPr marL="182880" indent="-182880">
              <a:lnSpc>
                <a:spcPct val="120000"/>
              </a:lnSpc>
              <a:spcBef>
                <a:spcPts val="1200"/>
              </a:spcBef>
              <a:buClr>
                <a:srgbClr val="9E3611"/>
              </a:buClr>
              <a:buSzPct val="85000"/>
              <a:buFont typeface="Wingdings" panose="05000000000000000000"/>
              <a:buChar char="▪"/>
              <a:defRPr sz="3000">
                <a:latin typeface="Times New Roman" panose="02020603050405020304"/>
                <a:ea typeface="Times New Roman" panose="02020603050405020304"/>
                <a:cs typeface="Times New Roman" panose="02020603050405020304"/>
                <a:sym typeface="Times New Roman" panose="02020603050405020304"/>
              </a:defRPr>
            </a:pPr>
            <a:r>
              <a:rPr sz="2835" b="1"/>
              <a:t>The plane soon </a:t>
            </a:r>
            <a:r>
              <a:rPr sz="2835" b="1">
                <a:solidFill>
                  <a:srgbClr val="C00000"/>
                </a:solidFill>
              </a:rPr>
              <a:t>went out of</a:t>
            </a:r>
            <a:r>
              <a:rPr sz="2835" b="1"/>
              <a:t> </a:t>
            </a:r>
            <a:r>
              <a:rPr sz="2835" b="1" u="sng">
                <a:solidFill>
                  <a:srgbClr val="FF2600"/>
                </a:solidFill>
              </a:rPr>
              <a:t>view</a:t>
            </a:r>
            <a:r>
              <a:rPr sz="2835" b="1"/>
              <a:t>.</a:t>
            </a:r>
            <a:endParaRPr sz="2835" b="1"/>
          </a:p>
          <a:p>
            <a:pPr marL="182880" indent="-182880">
              <a:lnSpc>
                <a:spcPct val="120000"/>
              </a:lnSpc>
              <a:spcBef>
                <a:spcPts val="1200"/>
              </a:spcBef>
              <a:buClr>
                <a:srgbClr val="9E3611"/>
              </a:buClr>
              <a:buSzPct val="85000"/>
              <a:buFont typeface="Wingdings" panose="05000000000000000000"/>
              <a:buChar char="▪"/>
              <a:defRPr sz="3000">
                <a:latin typeface="Times New Roman" panose="02020603050405020304"/>
                <a:ea typeface="Times New Roman" panose="02020603050405020304"/>
                <a:cs typeface="Times New Roman" panose="02020603050405020304"/>
                <a:sym typeface="Times New Roman" panose="02020603050405020304"/>
              </a:defRPr>
            </a:pPr>
            <a:r>
              <a:rPr sz="2835" b="1"/>
              <a:t>The lake </a:t>
            </a:r>
            <a:r>
              <a:rPr sz="2835" b="1">
                <a:solidFill>
                  <a:srgbClr val="C00000"/>
                </a:solidFill>
              </a:rPr>
              <a:t>came into</a:t>
            </a:r>
            <a:r>
              <a:rPr sz="2835" b="1"/>
              <a:t> </a:t>
            </a:r>
            <a:r>
              <a:rPr sz="2835" b="1" u="sng">
                <a:solidFill>
                  <a:srgbClr val="FF2600"/>
                </a:solidFill>
              </a:rPr>
              <a:t>view</a:t>
            </a:r>
            <a:r>
              <a:rPr sz="2835" b="1"/>
              <a:t> as we turned the corner.</a:t>
            </a:r>
            <a:endParaRPr sz="2835" b="1"/>
          </a:p>
          <a:p>
            <a:pPr marL="182880" indent="-182880">
              <a:lnSpc>
                <a:spcPct val="120000"/>
              </a:lnSpc>
              <a:spcBef>
                <a:spcPts val="1200"/>
              </a:spcBef>
              <a:buClr>
                <a:srgbClr val="9E3611"/>
              </a:buClr>
              <a:buSzPct val="85000"/>
              <a:buFont typeface="Wingdings" panose="05000000000000000000"/>
              <a:buChar char="▪"/>
              <a:defRPr sz="3000">
                <a:latin typeface="Times New Roman" panose="02020603050405020304"/>
                <a:ea typeface="Times New Roman" panose="02020603050405020304"/>
                <a:cs typeface="Times New Roman" panose="02020603050405020304"/>
                <a:sym typeface="Times New Roman" panose="02020603050405020304"/>
              </a:defRPr>
            </a:pPr>
            <a:r>
              <a:rPr sz="2835" b="1"/>
              <a:t>In my view, education is the key to success.</a:t>
            </a:r>
            <a:endParaRPr sz="2835" b="1"/>
          </a:p>
        </p:txBody>
      </p:sp>
      <p:sp>
        <p:nvSpPr>
          <p:cNvPr id="228" name="Shape 228"/>
          <p:cNvSpPr/>
          <p:nvPr/>
        </p:nvSpPr>
        <p:spPr>
          <a:xfrm>
            <a:off x="6255694" y="2180655"/>
            <a:ext cx="1056585" cy="501015"/>
          </a:xfrm>
          <a:prstGeom prst="rect">
            <a:avLst/>
          </a:prstGeom>
          <a:ln w="12700">
            <a:miter lim="400000"/>
          </a:ln>
        </p:spPr>
        <p:txBody>
          <a:bodyPr wrap="square" lIns="32394" tIns="32394" rIns="32394" bIns="32394">
            <a:spAutoFit/>
          </a:bodyPr>
          <a:lstStyle>
            <a:lvl1pPr>
              <a:spcBef>
                <a:spcPts val="1200"/>
              </a:spcBef>
              <a:defRPr sz="2700" b="1">
                <a:solidFill>
                  <a:srgbClr val="0433FF"/>
                </a:solidFill>
                <a:latin typeface="Rockwell" panose="02060603020205020403"/>
                <a:ea typeface="Rockwell" panose="02060603020205020403"/>
                <a:cs typeface="Rockwell" panose="02060603020205020403"/>
                <a:sym typeface="Rockwell" panose="02060603020205020403"/>
              </a:defRPr>
            </a:lvl1pPr>
          </a:lstStyle>
          <a:p>
            <a:r>
              <a:rPr sz="2835" dirty="0" err="1">
                <a:solidFill>
                  <a:srgbClr val="1D41D5"/>
                </a:solidFill>
                <a:latin typeface="Times New Roman" panose="02020603050405020304" charset="0"/>
                <a:ea typeface="黑体" panose="02010609060101010101" charset="-122"/>
                <a:cs typeface="Times New Roman" panose="02020603050405020304" charset="0"/>
              </a:rPr>
              <a:t>景色</a:t>
            </a:r>
            <a:endParaRPr sz="2835" dirty="0" err="1">
              <a:solidFill>
                <a:srgbClr val="1D41D5"/>
              </a:solidFill>
              <a:latin typeface="Times New Roman" panose="02020603050405020304" charset="0"/>
              <a:ea typeface="黑体" panose="02010609060101010101" charset="-122"/>
              <a:cs typeface="Times New Roman" panose="02020603050405020304" charset="0"/>
            </a:endParaRPr>
          </a:p>
        </p:txBody>
      </p:sp>
      <p:sp>
        <p:nvSpPr>
          <p:cNvPr id="229" name="Shape 229"/>
          <p:cNvSpPr/>
          <p:nvPr/>
        </p:nvSpPr>
        <p:spPr>
          <a:xfrm>
            <a:off x="6759858" y="2849275"/>
            <a:ext cx="1175324" cy="501015"/>
          </a:xfrm>
          <a:prstGeom prst="rect">
            <a:avLst/>
          </a:prstGeom>
          <a:ln w="12700">
            <a:miter lim="400000"/>
          </a:ln>
        </p:spPr>
        <p:txBody>
          <a:bodyPr wrap="square" lIns="32394" tIns="32394" rIns="32394" bIns="32394">
            <a:spAutoFit/>
          </a:bodyPr>
          <a:lstStyle>
            <a:lvl1pPr>
              <a:spcBef>
                <a:spcPts val="1200"/>
              </a:spcBef>
              <a:defRPr sz="2700" b="1">
                <a:solidFill>
                  <a:srgbClr val="0433FF"/>
                </a:solidFill>
                <a:latin typeface="Rockwell" panose="02060603020205020403"/>
                <a:ea typeface="Rockwell" panose="02060603020205020403"/>
                <a:cs typeface="Rockwell" panose="02060603020205020403"/>
                <a:sym typeface="Rockwell" panose="02060603020205020403"/>
              </a:defRPr>
            </a:lvl1pPr>
          </a:lstStyle>
          <a:p>
            <a:pPr lvl="0" algn="l"/>
            <a:r>
              <a:rPr sz="2835" dirty="0" err="1">
                <a:solidFill>
                  <a:srgbClr val="1D41D5"/>
                </a:solidFill>
                <a:latin typeface="Times New Roman" panose="02020603050405020304" charset="0"/>
                <a:ea typeface="黑体" panose="02010609060101010101" charset="-122"/>
                <a:cs typeface="Times New Roman" panose="02020603050405020304" charset="0"/>
                <a:sym typeface="+mn-ea"/>
              </a:rPr>
              <a:t>视线</a:t>
            </a:r>
            <a:endParaRPr sz="2835" dirty="0" err="1">
              <a:solidFill>
                <a:srgbClr val="1D41D5"/>
              </a:solidFill>
              <a:latin typeface="Times New Roman" panose="02020603050405020304" charset="0"/>
              <a:ea typeface="黑体" panose="02010609060101010101" charset="-122"/>
              <a:cs typeface="Times New Roman" panose="02020603050405020304" charset="0"/>
              <a:sym typeface="+mn-ea"/>
            </a:endParaRPr>
          </a:p>
        </p:txBody>
      </p:sp>
      <p:sp>
        <p:nvSpPr>
          <p:cNvPr id="230" name="Shape 230"/>
          <p:cNvSpPr/>
          <p:nvPr/>
        </p:nvSpPr>
        <p:spPr>
          <a:xfrm>
            <a:off x="8234045" y="4217035"/>
            <a:ext cx="1969770" cy="501015"/>
          </a:xfrm>
          <a:prstGeom prst="rect">
            <a:avLst/>
          </a:prstGeom>
          <a:ln w="12700">
            <a:miter lim="400000"/>
          </a:ln>
        </p:spPr>
        <p:txBody>
          <a:bodyPr wrap="square" lIns="32394" tIns="32394" rIns="32394" bIns="32394">
            <a:spAutoFit/>
          </a:bodyPr>
          <a:lstStyle>
            <a:lvl1pPr>
              <a:spcBef>
                <a:spcPts val="1200"/>
              </a:spcBef>
              <a:defRPr sz="2700" b="1">
                <a:solidFill>
                  <a:srgbClr val="0433FF"/>
                </a:solidFill>
                <a:latin typeface="Rockwell" panose="02060603020205020403"/>
                <a:ea typeface="Rockwell" panose="02060603020205020403"/>
                <a:cs typeface="Rockwell" panose="02060603020205020403"/>
                <a:sym typeface="Rockwell" panose="02060603020205020403"/>
              </a:defRPr>
            </a:lvl1pPr>
          </a:lstStyle>
          <a:p>
            <a:pPr lvl="0" algn="l"/>
            <a:r>
              <a:rPr lang="zh-CN" altLang="en-US" sz="2835" dirty="0" err="1">
                <a:solidFill>
                  <a:srgbClr val="1D41D5"/>
                </a:solidFill>
                <a:latin typeface="Times New Roman" panose="02020603050405020304" charset="0"/>
                <a:ea typeface="黑体" panose="02010609060101010101" charset="-122"/>
                <a:cs typeface="Times New Roman" panose="02020603050405020304" charset="0"/>
                <a:sym typeface="+mn-ea"/>
              </a:rPr>
              <a:t>看法；</a:t>
            </a:r>
            <a:r>
              <a:rPr lang="zh-CN" altLang="en-US" sz="2835" dirty="0" err="1">
                <a:solidFill>
                  <a:srgbClr val="1D41D5"/>
                </a:solidFill>
                <a:latin typeface="Times New Roman" panose="02020603050405020304" charset="0"/>
                <a:ea typeface="黑体" panose="02010609060101010101" charset="-122"/>
                <a:cs typeface="Times New Roman" panose="02020603050405020304" charset="0"/>
                <a:sym typeface="+mn-ea"/>
              </a:rPr>
              <a:t>观点</a:t>
            </a:r>
            <a:endParaRPr lang="zh-CN" altLang="en-US" sz="2835" dirty="0" err="1">
              <a:solidFill>
                <a:srgbClr val="1D41D5"/>
              </a:solidFill>
              <a:latin typeface="Times New Roman" panose="02020603050405020304" charset="0"/>
              <a:ea typeface="黑体" panose="02010609060101010101" charset="-122"/>
              <a:cs typeface="Times New Roman" panose="02020603050405020304" charset="0"/>
              <a:sym typeface="+mn-ea"/>
            </a:endParaRPr>
          </a:p>
        </p:txBody>
      </p:sp>
      <p:sp>
        <p:nvSpPr>
          <p:cNvPr id="231" name="Shape 231"/>
          <p:cNvSpPr/>
          <p:nvPr/>
        </p:nvSpPr>
        <p:spPr>
          <a:xfrm>
            <a:off x="9229879" y="3513451"/>
            <a:ext cx="1088333" cy="501015"/>
          </a:xfrm>
          <a:prstGeom prst="rect">
            <a:avLst/>
          </a:prstGeom>
          <a:ln w="12700">
            <a:miter lim="400000"/>
          </a:ln>
        </p:spPr>
        <p:txBody>
          <a:bodyPr wrap="square" lIns="32394" tIns="32394" rIns="32394" bIns="32394">
            <a:spAutoFit/>
          </a:bodyPr>
          <a:lstStyle>
            <a:lvl1pPr>
              <a:spcBef>
                <a:spcPts val="1200"/>
              </a:spcBef>
              <a:defRPr sz="2700" b="1">
                <a:solidFill>
                  <a:srgbClr val="0433FF"/>
                </a:solidFill>
                <a:latin typeface="Rockwell" panose="02060603020205020403"/>
                <a:ea typeface="Rockwell" panose="02060603020205020403"/>
                <a:cs typeface="Rockwell" panose="02060603020205020403"/>
                <a:sym typeface="Rockwell" panose="02060603020205020403"/>
              </a:defRPr>
            </a:lvl1pPr>
          </a:lstStyle>
          <a:p>
            <a:pPr lvl="0" algn="l"/>
            <a:r>
              <a:rPr sz="2835" dirty="0" err="1">
                <a:solidFill>
                  <a:srgbClr val="1D41D5"/>
                </a:solidFill>
                <a:latin typeface="Times New Roman" panose="02020603050405020304" charset="0"/>
                <a:ea typeface="黑体" panose="02010609060101010101" charset="-122"/>
                <a:cs typeface="Times New Roman" panose="02020603050405020304" charset="0"/>
                <a:sym typeface="+mn-ea"/>
              </a:rPr>
              <a:t>视线</a:t>
            </a:r>
            <a:endParaRPr sz="2835" dirty="0" err="1">
              <a:solidFill>
                <a:srgbClr val="1D41D5"/>
              </a:solidFill>
              <a:latin typeface="Times New Roman" panose="02020603050405020304" charset="0"/>
              <a:ea typeface="黑体" panose="02010609060101010101" charset="-122"/>
              <a:cs typeface="Times New Roman" panose="02020603050405020304" charset="0"/>
              <a:sym typeface="+mn-ea"/>
            </a:endParaRPr>
          </a:p>
        </p:txBody>
      </p:sp>
      <p:sp>
        <p:nvSpPr>
          <p:cNvPr id="3" name="文本框 2"/>
          <p:cNvSpPr txBox="1"/>
          <p:nvPr/>
        </p:nvSpPr>
        <p:spPr>
          <a:xfrm>
            <a:off x="1029335" y="750570"/>
            <a:ext cx="446849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14. view </a:t>
            </a:r>
            <a:endParaRPr lang="en-US" altLang="zh-CN" sz="3600" b="1">
              <a:solidFill>
                <a:srgbClr val="C0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indefinite" fill="hold"/>
                                        <p:tgtEl>
                                          <p:spTgt spid="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indefinite" fill="hold"/>
                                        <p:tgtEl>
                                          <p:spTgt spid="2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childTnLst>
                                    <p:set>
                                      <p:cBhvr>
                                        <p:cTn id="14" dur="indefinite" fill="hold"/>
                                        <p:tgtEl>
                                          <p:spTgt spid="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childTnLst>
                                    <p:set>
                                      <p:cBhvr>
                                        <p:cTn id="18" dur="indefinite" fill="hold"/>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1" animBg="1" advAuto="0"/>
      <p:bldP spid="229" grpId="2" animBg="1" advAuto="0"/>
      <p:bldP spid="230" grpId="4" animBg="1" advAuto="0"/>
      <p:bldP spid="231" grpId="3"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文本框 45061"/>
          <p:cNvSpPr txBox="1">
            <a:spLocks noChangeArrowheads="1"/>
          </p:cNvSpPr>
          <p:nvPr/>
        </p:nvSpPr>
        <p:spPr bwMode="auto">
          <a:xfrm>
            <a:off x="1632500" y="1564733"/>
            <a:ext cx="8713651" cy="4856227"/>
          </a:xfrm>
          <a:prstGeom prst="rect">
            <a:avLst/>
          </a:prstGeom>
          <a:noFill/>
          <a:ln w="9525">
            <a:noFill/>
            <a:miter lim="800000"/>
          </a:ln>
        </p:spPr>
        <p:txBody>
          <a:bodyPr>
            <a:noAutofit/>
          </a:bodyPr>
          <a:lstStyle/>
          <a:p>
            <a:pPr marL="342900" indent="-342900">
              <a:lnSpc>
                <a:spcPct val="120000"/>
              </a:lnSpc>
              <a:buFontTx/>
              <a:buAutoNum type="arabicPeriod"/>
            </a:pPr>
            <a:r>
              <a:rPr lang="en-US" altLang="zh-CN" sz="3200" b="1">
                <a:latin typeface="Times New Roman" panose="02020603050405020304" charset="0"/>
              </a:rPr>
              <a:t>____ ____ ____ the weather, the event will now be held indoors. </a:t>
            </a:r>
            <a:endParaRPr lang="en-US" altLang="zh-CN" sz="3200" b="1">
              <a:latin typeface="Times New Roman" panose="02020603050405020304" charset="0"/>
            </a:endParaRPr>
          </a:p>
          <a:p>
            <a:pPr marL="342900" indent="-342900">
              <a:lnSpc>
                <a:spcPct val="120000"/>
              </a:lnSpc>
            </a:pPr>
            <a:r>
              <a:rPr lang="en-US" altLang="zh-CN" sz="3200" b="1">
                <a:latin typeface="Times New Roman" panose="02020603050405020304" charset="0"/>
              </a:rPr>
              <a:t>2. When the car was first built, the design ____ ______ ____ highly original. </a:t>
            </a:r>
            <a:endParaRPr lang="en-US" altLang="zh-CN" sz="3200" b="1">
              <a:latin typeface="Times New Roman" panose="02020603050405020304" charset="0"/>
            </a:endParaRPr>
          </a:p>
          <a:p>
            <a:pPr marL="342900" indent="-342900">
              <a:lnSpc>
                <a:spcPct val="120000"/>
              </a:lnSpc>
            </a:pPr>
            <a:r>
              <a:rPr lang="en-US" altLang="zh-CN" sz="3200" b="1">
                <a:latin typeface="Times New Roman" panose="02020603050405020304" charset="0"/>
              </a:rPr>
              <a:t>3. This evidence ________ ___ _____ that there is too much violence on television. </a:t>
            </a:r>
            <a:endParaRPr lang="en-US" altLang="zh-CN" sz="3200" b="1">
              <a:latin typeface="Times New Roman" panose="02020603050405020304" charset="0"/>
            </a:endParaRPr>
          </a:p>
          <a:p>
            <a:pPr marL="342900" indent="-342900">
              <a:lnSpc>
                <a:spcPct val="120000"/>
              </a:lnSpc>
            </a:pPr>
            <a:r>
              <a:rPr lang="en-US" altLang="zh-CN" sz="3200" b="1">
                <a:latin typeface="Times New Roman" panose="02020603050405020304" charset="0"/>
              </a:rPr>
              <a:t>4. The lake soon ____ ____ ____. </a:t>
            </a:r>
            <a:endParaRPr lang="en-US" altLang="zh-CN" sz="3200" b="1">
              <a:latin typeface="Times New Roman" panose="02020603050405020304" charset="0"/>
            </a:endParaRPr>
          </a:p>
          <a:p>
            <a:pPr marL="342900" indent="-342900">
              <a:lnSpc>
                <a:spcPct val="120000"/>
              </a:lnSpc>
            </a:pPr>
            <a:r>
              <a:rPr lang="en-US" altLang="zh-CN" sz="3200" b="1">
                <a:latin typeface="Times New Roman" panose="02020603050405020304" charset="0"/>
              </a:rPr>
              <a:t>5. ____ ____ ____ it was a waste of time. </a:t>
            </a:r>
            <a:endParaRPr lang="en-US" altLang="zh-CN" sz="3200" b="1">
              <a:latin typeface="Times New Roman" panose="02020603050405020304" charset="0"/>
            </a:endParaRPr>
          </a:p>
        </p:txBody>
      </p:sp>
      <p:sp>
        <p:nvSpPr>
          <p:cNvPr id="45063" name="圆角矩形 45062"/>
          <p:cNvSpPr>
            <a:spLocks noChangeArrowheads="1"/>
          </p:cNvSpPr>
          <p:nvPr/>
        </p:nvSpPr>
        <p:spPr bwMode="auto">
          <a:xfrm>
            <a:off x="1919505" y="692293"/>
            <a:ext cx="7973280" cy="961340"/>
          </a:xfrm>
          <a:prstGeom prst="roundRect">
            <a:avLst>
              <a:gd name="adj" fmla="val 16667"/>
            </a:avLst>
          </a:prstGeom>
          <a:solidFill>
            <a:srgbClr val="FFFFCC"/>
          </a:solidFill>
          <a:ln w="12700">
            <a:solidFill>
              <a:srgbClr val="0000FF"/>
            </a:solidFill>
            <a:round/>
          </a:ln>
        </p:spPr>
        <p:txBody>
          <a:bodyPr wrap="none" anchor="ctr"/>
          <a:lstStyle/>
          <a:p>
            <a:pPr algn="ctr"/>
            <a:endParaRPr lang="zh-CN" altLang="en-US"/>
          </a:p>
        </p:txBody>
      </p:sp>
      <p:sp>
        <p:nvSpPr>
          <p:cNvPr id="45065" name="文本框 45064"/>
          <p:cNvSpPr txBox="1">
            <a:spLocks noChangeArrowheads="1"/>
          </p:cNvSpPr>
          <p:nvPr/>
        </p:nvSpPr>
        <p:spPr bwMode="auto">
          <a:xfrm>
            <a:off x="2063961" y="692293"/>
            <a:ext cx="7837170" cy="953135"/>
          </a:xfrm>
          <a:prstGeom prst="rect">
            <a:avLst/>
          </a:prstGeom>
          <a:noFill/>
          <a:ln w="9525">
            <a:noFill/>
            <a:miter lim="800000"/>
          </a:ln>
        </p:spPr>
        <p:txBody>
          <a:bodyPr wrap="none">
            <a:spAutoFit/>
          </a:bodyPr>
          <a:lstStyle/>
          <a:p>
            <a:r>
              <a:rPr lang="en-US" altLang="zh-CN" sz="2800" b="1">
                <a:latin typeface="Times New Roman" panose="02020603050405020304" charset="0"/>
              </a:rPr>
              <a:t>support the view     come into view     view … as …</a:t>
            </a:r>
            <a:endParaRPr lang="en-US" altLang="zh-CN" sz="2800" b="1">
              <a:latin typeface="Times New Roman" panose="02020603050405020304" charset="0"/>
            </a:endParaRPr>
          </a:p>
          <a:p>
            <a:r>
              <a:rPr lang="en-US" altLang="zh-CN" sz="2800" b="1">
                <a:latin typeface="Times New Roman" panose="02020603050405020304" charset="0"/>
              </a:rPr>
              <a:t>in view of               in one’s view</a:t>
            </a:r>
            <a:r>
              <a:rPr lang="en-US" altLang="zh-CN" b="1"/>
              <a:t> </a:t>
            </a:r>
            <a:endParaRPr lang="en-US" altLang="zh-CN" b="1"/>
          </a:p>
        </p:txBody>
      </p:sp>
      <p:sp>
        <p:nvSpPr>
          <p:cNvPr id="35845" name="文本框 45065"/>
          <p:cNvSpPr txBox="1">
            <a:spLocks noChangeArrowheads="1"/>
          </p:cNvSpPr>
          <p:nvPr/>
        </p:nvSpPr>
        <p:spPr bwMode="auto">
          <a:xfrm>
            <a:off x="2239528" y="1555205"/>
            <a:ext cx="2290961" cy="681990"/>
          </a:xfrm>
          <a:prstGeom prst="rect">
            <a:avLst/>
          </a:prstGeom>
          <a:noFill/>
          <a:ln w="9525">
            <a:noFill/>
            <a:miter lim="800000"/>
          </a:ln>
        </p:spPr>
        <p:txBody>
          <a:bodyPr wrap="square">
            <a:spAutoFit/>
          </a:bodyPr>
          <a:lstStyle/>
          <a:p>
            <a:pPr>
              <a:lnSpc>
                <a:spcPct val="120000"/>
              </a:lnSpc>
            </a:pPr>
            <a:r>
              <a:rPr lang="en-US" altLang="zh-CN" sz="3200" b="1">
                <a:solidFill>
                  <a:srgbClr val="0000FF"/>
                </a:solidFill>
                <a:latin typeface="Times New Roman" panose="02020603050405020304" charset="0"/>
              </a:rPr>
              <a:t>In   view  of</a:t>
            </a:r>
            <a:r>
              <a:rPr lang="en-US" altLang="zh-CN" sz="3200" b="1"/>
              <a:t> </a:t>
            </a:r>
            <a:endParaRPr lang="en-US" altLang="zh-CN" sz="3200" b="1"/>
          </a:p>
        </p:txBody>
      </p:sp>
      <p:sp>
        <p:nvSpPr>
          <p:cNvPr id="45067" name="文本框 45066"/>
          <p:cNvSpPr txBox="1">
            <a:spLocks noChangeArrowheads="1"/>
          </p:cNvSpPr>
          <p:nvPr/>
        </p:nvSpPr>
        <p:spPr bwMode="auto">
          <a:xfrm>
            <a:off x="2016656" y="3376294"/>
            <a:ext cx="2167890" cy="681990"/>
          </a:xfrm>
          <a:prstGeom prst="rect">
            <a:avLst/>
          </a:prstGeom>
          <a:noFill/>
          <a:ln w="9525">
            <a:noFill/>
            <a:miter lim="800000"/>
          </a:ln>
        </p:spPr>
        <p:txBody>
          <a:bodyPr wrap="none">
            <a:spAutoFit/>
          </a:bodyPr>
          <a:lstStyle/>
          <a:p>
            <a:pPr>
              <a:lnSpc>
                <a:spcPct val="120000"/>
              </a:lnSpc>
            </a:pPr>
            <a:r>
              <a:rPr lang="en-US" altLang="zh-CN" sz="3200" b="1">
                <a:solidFill>
                  <a:srgbClr val="0000FF"/>
                </a:solidFill>
                <a:latin typeface="Times New Roman" panose="02020603050405020304" charset="0"/>
              </a:rPr>
              <a:t>viewed  as </a:t>
            </a:r>
            <a:r>
              <a:rPr lang="en-US" altLang="zh-CN" sz="3200" b="1"/>
              <a:t> </a:t>
            </a:r>
            <a:endParaRPr lang="en-US" altLang="zh-CN" sz="3200" b="1"/>
          </a:p>
        </p:txBody>
      </p:sp>
      <p:sp>
        <p:nvSpPr>
          <p:cNvPr id="45068" name="文本框 45067"/>
          <p:cNvSpPr txBox="1">
            <a:spLocks noChangeArrowheads="1"/>
          </p:cNvSpPr>
          <p:nvPr/>
        </p:nvSpPr>
        <p:spPr bwMode="auto">
          <a:xfrm>
            <a:off x="9055264" y="2751802"/>
            <a:ext cx="837565" cy="681990"/>
          </a:xfrm>
          <a:prstGeom prst="rect">
            <a:avLst/>
          </a:prstGeom>
          <a:noFill/>
          <a:ln w="9525">
            <a:noFill/>
            <a:miter lim="800000"/>
          </a:ln>
        </p:spPr>
        <p:txBody>
          <a:bodyPr wrap="none">
            <a:spAutoFit/>
          </a:bodyPr>
          <a:lstStyle/>
          <a:p>
            <a:pPr>
              <a:lnSpc>
                <a:spcPct val="120000"/>
              </a:lnSpc>
            </a:pPr>
            <a:r>
              <a:rPr lang="en-US" altLang="zh-CN" sz="3200" b="1">
                <a:solidFill>
                  <a:srgbClr val="0000FF"/>
                </a:solidFill>
                <a:latin typeface="Times New Roman" panose="02020603050405020304" charset="0"/>
              </a:rPr>
              <a:t>was</a:t>
            </a:r>
            <a:endParaRPr lang="en-US" altLang="zh-CN" sz="3200" b="1">
              <a:solidFill>
                <a:srgbClr val="0000FF"/>
              </a:solidFill>
              <a:latin typeface="Times New Roman" panose="02020603050405020304" charset="0"/>
            </a:endParaRPr>
          </a:p>
        </p:txBody>
      </p:sp>
      <p:sp>
        <p:nvSpPr>
          <p:cNvPr id="45069" name="文本框 45068"/>
          <p:cNvSpPr txBox="1">
            <a:spLocks noChangeArrowheads="1"/>
          </p:cNvSpPr>
          <p:nvPr/>
        </p:nvSpPr>
        <p:spPr bwMode="auto">
          <a:xfrm>
            <a:off x="4529537" y="3877282"/>
            <a:ext cx="3434080" cy="681990"/>
          </a:xfrm>
          <a:prstGeom prst="rect">
            <a:avLst/>
          </a:prstGeom>
          <a:noFill/>
          <a:ln w="9525">
            <a:noFill/>
            <a:miter lim="800000"/>
          </a:ln>
        </p:spPr>
        <p:txBody>
          <a:bodyPr wrap="none">
            <a:spAutoFit/>
          </a:bodyPr>
          <a:lstStyle/>
          <a:p>
            <a:pPr>
              <a:lnSpc>
                <a:spcPct val="120000"/>
              </a:lnSpc>
            </a:pPr>
            <a:r>
              <a:rPr lang="en-US" altLang="zh-CN" sz="3200" b="1">
                <a:solidFill>
                  <a:srgbClr val="0000FF"/>
                </a:solidFill>
                <a:latin typeface="Times New Roman" panose="02020603050405020304" charset="0"/>
              </a:rPr>
              <a:t>supports  the  view</a:t>
            </a:r>
            <a:endParaRPr lang="en-US" altLang="zh-CN" sz="3200" b="1">
              <a:solidFill>
                <a:srgbClr val="0000FF"/>
              </a:solidFill>
              <a:latin typeface="Times New Roman" panose="02020603050405020304" charset="0"/>
            </a:endParaRPr>
          </a:p>
        </p:txBody>
      </p:sp>
      <p:sp>
        <p:nvSpPr>
          <p:cNvPr id="45070" name="文本框 45069"/>
          <p:cNvSpPr txBox="1">
            <a:spLocks noChangeArrowheads="1"/>
          </p:cNvSpPr>
          <p:nvPr/>
        </p:nvSpPr>
        <p:spPr bwMode="auto">
          <a:xfrm>
            <a:off x="4530490" y="5126897"/>
            <a:ext cx="2755900" cy="681990"/>
          </a:xfrm>
          <a:prstGeom prst="rect">
            <a:avLst/>
          </a:prstGeom>
          <a:noFill/>
          <a:ln w="9525">
            <a:noFill/>
            <a:miter lim="800000"/>
          </a:ln>
        </p:spPr>
        <p:txBody>
          <a:bodyPr wrap="none">
            <a:spAutoFit/>
          </a:bodyPr>
          <a:lstStyle/>
          <a:p>
            <a:pPr>
              <a:lnSpc>
                <a:spcPct val="120000"/>
              </a:lnSpc>
            </a:pPr>
            <a:r>
              <a:rPr lang="en-US" altLang="zh-CN" sz="3200" b="1">
                <a:solidFill>
                  <a:srgbClr val="0000FF"/>
                </a:solidFill>
                <a:latin typeface="Times New Roman" panose="02020603050405020304" charset="0"/>
              </a:rPr>
              <a:t>came into view</a:t>
            </a:r>
            <a:endParaRPr lang="en-US" altLang="zh-CN" sz="3200" b="1">
              <a:solidFill>
                <a:srgbClr val="0000FF"/>
              </a:solidFill>
              <a:latin typeface="Times New Roman" panose="02020603050405020304" charset="0"/>
            </a:endParaRPr>
          </a:p>
        </p:txBody>
      </p:sp>
      <p:sp>
        <p:nvSpPr>
          <p:cNvPr id="45071" name="文本框 45070"/>
          <p:cNvSpPr txBox="1">
            <a:spLocks noChangeArrowheads="1"/>
          </p:cNvSpPr>
          <p:nvPr/>
        </p:nvSpPr>
        <p:spPr bwMode="auto">
          <a:xfrm>
            <a:off x="2239211" y="5665663"/>
            <a:ext cx="2609850" cy="681990"/>
          </a:xfrm>
          <a:prstGeom prst="rect">
            <a:avLst/>
          </a:prstGeom>
          <a:noFill/>
          <a:ln w="9525">
            <a:noFill/>
            <a:miter lim="800000"/>
          </a:ln>
        </p:spPr>
        <p:txBody>
          <a:bodyPr wrap="none">
            <a:spAutoFit/>
          </a:bodyPr>
          <a:lstStyle/>
          <a:p>
            <a:pPr>
              <a:lnSpc>
                <a:spcPct val="120000"/>
              </a:lnSpc>
            </a:pPr>
            <a:r>
              <a:rPr lang="en-US" altLang="zh-CN" sz="3200" b="1">
                <a:solidFill>
                  <a:srgbClr val="0000FF"/>
                </a:solidFill>
                <a:latin typeface="Times New Roman" panose="02020603050405020304" charset="0"/>
              </a:rPr>
              <a:t>In    my   view</a:t>
            </a:r>
            <a:endParaRPr lang="en-US" altLang="zh-CN" sz="3200" b="1">
              <a:solidFill>
                <a:srgbClr val="0000FF"/>
              </a:solidFill>
              <a:latin typeface="Times New Roman" panose="02020603050405020304" charset="0"/>
            </a:endParaRPr>
          </a:p>
        </p:txBody>
      </p:sp>
      <p:sp>
        <p:nvSpPr>
          <p:cNvPr id="35851" name="文本框 36869"/>
          <p:cNvSpPr txBox="1">
            <a:spLocks noChangeArrowheads="1"/>
          </p:cNvSpPr>
          <p:nvPr/>
        </p:nvSpPr>
        <p:spPr bwMode="auto">
          <a:xfrm>
            <a:off x="1524239" y="179"/>
            <a:ext cx="9226069" cy="650875"/>
          </a:xfrm>
          <a:prstGeom prst="rect">
            <a:avLst/>
          </a:prstGeom>
          <a:noFill/>
          <a:ln w="9525">
            <a:noFill/>
            <a:miter lim="800000"/>
          </a:ln>
        </p:spPr>
        <p:txBody>
          <a:bodyPr>
            <a:spAutoFit/>
          </a:bodyPr>
          <a:lstStyle/>
          <a:p>
            <a:pPr marL="342900" indent="-342900">
              <a:lnSpc>
                <a:spcPct val="130000"/>
              </a:lnSpc>
            </a:pPr>
            <a:r>
              <a:rPr lang="en-US" altLang="zh-CN" sz="2800" b="1">
                <a:latin typeface="Times New Roman" panose="02020603050405020304" charset="0"/>
              </a:rPr>
              <a:t>Choose the phrases from the box to complete the sentences.</a:t>
            </a:r>
            <a:endParaRPr lang="en-US" altLang="zh-CN" sz="28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animEffect transition="in" filter="blinds(horizontal)">
                                      <p:cBhvr>
                                        <p:cTn id="7" dur="500"/>
                                        <p:tgtEl>
                                          <p:spTgt spid="4506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5065"/>
                                        </p:tgtEl>
                                        <p:attrNameLst>
                                          <p:attrName>style.visibility</p:attrName>
                                        </p:attrNameLst>
                                      </p:cBhvr>
                                      <p:to>
                                        <p:strVal val="visible"/>
                                      </p:to>
                                    </p:set>
                                    <p:animEffect transition="in" filter="blinds(horizontal)">
                                      <p:cBhvr>
                                        <p:cTn id="10" dur="500"/>
                                        <p:tgtEl>
                                          <p:spTgt spid="4506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5062"/>
                                        </p:tgtEl>
                                        <p:attrNameLst>
                                          <p:attrName>style.visibility</p:attrName>
                                        </p:attrNameLst>
                                      </p:cBhvr>
                                      <p:to>
                                        <p:strVal val="visible"/>
                                      </p:to>
                                    </p:set>
                                    <p:animEffect transition="in" filter="blinds(horizontal)">
                                      <p:cBhvr>
                                        <p:cTn id="15" dur="500"/>
                                        <p:tgtEl>
                                          <p:spTgt spid="450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5845"/>
                                        </p:tgtEl>
                                        <p:attrNameLst>
                                          <p:attrName>style.visibility</p:attrName>
                                        </p:attrNameLst>
                                      </p:cBhvr>
                                      <p:to>
                                        <p:strVal val="visible"/>
                                      </p:to>
                                    </p:set>
                                    <p:anim calcmode="lin" valueType="num">
                                      <p:cBhvr additive="base">
                                        <p:cTn id="20" dur="500" fill="hold"/>
                                        <p:tgtEl>
                                          <p:spTgt spid="35845"/>
                                        </p:tgtEl>
                                        <p:attrNameLst>
                                          <p:attrName>ppt_x</p:attrName>
                                        </p:attrNameLst>
                                      </p:cBhvr>
                                      <p:tavLst>
                                        <p:tav tm="0">
                                          <p:val>
                                            <p:strVal val="#ppt_x"/>
                                          </p:val>
                                        </p:tav>
                                        <p:tav tm="100000">
                                          <p:val>
                                            <p:strVal val="#ppt_x"/>
                                          </p:val>
                                        </p:tav>
                                      </p:tavLst>
                                    </p:anim>
                                    <p:anim calcmode="lin" valueType="num">
                                      <p:cBhvr additive="base">
                                        <p:cTn id="21" dur="500" fill="hold"/>
                                        <p:tgtEl>
                                          <p:spTgt spid="3584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5067">
                                            <p:txEl>
                                              <p:pRg st="0" end="0"/>
                                            </p:txEl>
                                          </p:spTgt>
                                        </p:tgtEl>
                                        <p:attrNameLst>
                                          <p:attrName>style.visibility</p:attrName>
                                        </p:attrNameLst>
                                      </p:cBhvr>
                                      <p:to>
                                        <p:strVal val="visible"/>
                                      </p:to>
                                    </p:set>
                                    <p:anim calcmode="lin" valueType="num">
                                      <p:cBhvr additive="base">
                                        <p:cTn id="26" dur="500" fill="hold"/>
                                        <p:tgtEl>
                                          <p:spTgt spid="45067">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5067">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45068"/>
                                        </p:tgtEl>
                                        <p:attrNameLst>
                                          <p:attrName>style.visibility</p:attrName>
                                        </p:attrNameLst>
                                      </p:cBhvr>
                                      <p:to>
                                        <p:strVal val="visible"/>
                                      </p:to>
                                    </p:set>
                                    <p:anim calcmode="lin" valueType="num">
                                      <p:cBhvr additive="base">
                                        <p:cTn id="30" dur="500" fill="hold"/>
                                        <p:tgtEl>
                                          <p:spTgt spid="45068"/>
                                        </p:tgtEl>
                                        <p:attrNameLst>
                                          <p:attrName>ppt_x</p:attrName>
                                        </p:attrNameLst>
                                      </p:cBhvr>
                                      <p:tavLst>
                                        <p:tav tm="0">
                                          <p:val>
                                            <p:strVal val="#ppt_x"/>
                                          </p:val>
                                        </p:tav>
                                        <p:tav tm="100000">
                                          <p:val>
                                            <p:strVal val="#ppt_x"/>
                                          </p:val>
                                        </p:tav>
                                      </p:tavLst>
                                    </p:anim>
                                    <p:anim calcmode="lin" valueType="num">
                                      <p:cBhvr additive="base">
                                        <p:cTn id="31" dur="500" fill="hold"/>
                                        <p:tgtEl>
                                          <p:spTgt spid="4506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5069"/>
                                        </p:tgtEl>
                                        <p:attrNameLst>
                                          <p:attrName>style.visibility</p:attrName>
                                        </p:attrNameLst>
                                      </p:cBhvr>
                                      <p:to>
                                        <p:strVal val="visible"/>
                                      </p:to>
                                    </p:set>
                                    <p:anim calcmode="lin" valueType="num">
                                      <p:cBhvr additive="base">
                                        <p:cTn id="36" dur="500" fill="hold"/>
                                        <p:tgtEl>
                                          <p:spTgt spid="45069"/>
                                        </p:tgtEl>
                                        <p:attrNameLst>
                                          <p:attrName>ppt_x</p:attrName>
                                        </p:attrNameLst>
                                      </p:cBhvr>
                                      <p:tavLst>
                                        <p:tav tm="0">
                                          <p:val>
                                            <p:strVal val="#ppt_x"/>
                                          </p:val>
                                        </p:tav>
                                        <p:tav tm="100000">
                                          <p:val>
                                            <p:strVal val="#ppt_x"/>
                                          </p:val>
                                        </p:tav>
                                      </p:tavLst>
                                    </p:anim>
                                    <p:anim calcmode="lin" valueType="num">
                                      <p:cBhvr additive="base">
                                        <p:cTn id="37" dur="500" fill="hold"/>
                                        <p:tgtEl>
                                          <p:spTgt spid="4506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5070"/>
                                        </p:tgtEl>
                                        <p:attrNameLst>
                                          <p:attrName>style.visibility</p:attrName>
                                        </p:attrNameLst>
                                      </p:cBhvr>
                                      <p:to>
                                        <p:strVal val="visible"/>
                                      </p:to>
                                    </p:set>
                                    <p:anim calcmode="lin" valueType="num">
                                      <p:cBhvr additive="base">
                                        <p:cTn id="42" dur="500" fill="hold"/>
                                        <p:tgtEl>
                                          <p:spTgt spid="45070"/>
                                        </p:tgtEl>
                                        <p:attrNameLst>
                                          <p:attrName>ppt_x</p:attrName>
                                        </p:attrNameLst>
                                      </p:cBhvr>
                                      <p:tavLst>
                                        <p:tav tm="0">
                                          <p:val>
                                            <p:strVal val="#ppt_x"/>
                                          </p:val>
                                        </p:tav>
                                        <p:tav tm="100000">
                                          <p:val>
                                            <p:strVal val="#ppt_x"/>
                                          </p:val>
                                        </p:tav>
                                      </p:tavLst>
                                    </p:anim>
                                    <p:anim calcmode="lin" valueType="num">
                                      <p:cBhvr additive="base">
                                        <p:cTn id="43" dur="500" fill="hold"/>
                                        <p:tgtEl>
                                          <p:spTgt spid="4507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5071"/>
                                        </p:tgtEl>
                                        <p:attrNameLst>
                                          <p:attrName>style.visibility</p:attrName>
                                        </p:attrNameLst>
                                      </p:cBhvr>
                                      <p:to>
                                        <p:strVal val="visible"/>
                                      </p:to>
                                    </p:set>
                                    <p:anim calcmode="lin" valueType="num">
                                      <p:cBhvr additive="base">
                                        <p:cTn id="48" dur="500" fill="hold"/>
                                        <p:tgtEl>
                                          <p:spTgt spid="45071"/>
                                        </p:tgtEl>
                                        <p:attrNameLst>
                                          <p:attrName>ppt_x</p:attrName>
                                        </p:attrNameLst>
                                      </p:cBhvr>
                                      <p:tavLst>
                                        <p:tav tm="0">
                                          <p:val>
                                            <p:strVal val="#ppt_x"/>
                                          </p:val>
                                        </p:tav>
                                        <p:tav tm="100000">
                                          <p:val>
                                            <p:strVal val="#ppt_x"/>
                                          </p:val>
                                        </p:tav>
                                      </p:tavLst>
                                    </p:anim>
                                    <p:anim calcmode="lin" valueType="num">
                                      <p:cBhvr additive="base">
                                        <p:cTn id="49" dur="500" fill="hold"/>
                                        <p:tgtEl>
                                          <p:spTgt spid="450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p:bldP spid="45063" grpId="0" bldLvl="0" animBg="1"/>
      <p:bldP spid="45065" grpId="0"/>
      <p:bldP spid="35845" grpId="0"/>
      <p:bldP spid="45068" grpId="0"/>
      <p:bldP spid="45069" grpId="0"/>
      <p:bldP spid="45070" grpId="0"/>
      <p:bldP spid="45071"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2" name="文本框 1"/>
          <p:cNvSpPr txBox="1"/>
          <p:nvPr/>
        </p:nvSpPr>
        <p:spPr>
          <a:xfrm>
            <a:off x="622935" y="593725"/>
            <a:ext cx="11321415" cy="6000750"/>
          </a:xfrm>
          <a:prstGeom prst="rect">
            <a:avLst/>
          </a:prstGeom>
        </p:spPr>
        <p:txBody>
          <a:bodyPr wrap="square">
            <a:spAutoFit/>
          </a:bodyPr>
          <a:p>
            <a:pPr marL="0" algn="l" defTabSz="266700">
              <a:lnSpc>
                <a:spcPct val="200000"/>
              </a:lnSpc>
              <a:spcAft>
                <a:spcPts val="1500"/>
              </a:spcAft>
              <a:buClrTx/>
              <a:buSzTx/>
              <a:buFontTx/>
            </a:pPr>
            <a:r>
              <a:rPr lang="en-US" altLang="zh-CN" sz="3200">
                <a:solidFill>
                  <a:srgbClr val="000000"/>
                </a:solidFill>
                <a:latin typeface="Times New Roman" panose="02020603050405020304"/>
                <a:ea typeface="StoneSerifStd-Medium"/>
              </a:rPr>
              <a:t>Perhaps they have experienced </a:t>
            </a:r>
            <a:r>
              <a:rPr lang="en-US" altLang="zh-CN" sz="3200" b="1">
                <a:solidFill>
                  <a:schemeClr val="accent6"/>
                </a:solidFill>
                <a:latin typeface="Times New Roman" panose="02020603050405020304"/>
                <a:ea typeface="StoneSerifStd-Medium"/>
              </a:rPr>
              <a:t>something similar</a:t>
            </a:r>
            <a:r>
              <a:rPr lang="en-US" altLang="zh-CN" sz="3200">
                <a:solidFill>
                  <a:srgbClr val="000000"/>
                </a:solidFill>
                <a:latin typeface="Times New Roman" panose="02020603050405020304"/>
                <a:ea typeface="StoneSerifStd-Medium"/>
              </a:rPr>
              <a:t> and do not want you to </a:t>
            </a:r>
            <a:r>
              <a:rPr lang="en-US" altLang="zh-CN" sz="3200" b="1">
                <a:solidFill>
                  <a:srgbClr val="C00000"/>
                </a:solidFill>
                <a:latin typeface="Times New Roman" panose="02020603050405020304"/>
                <a:ea typeface="StoneSerifStd-Medium"/>
              </a:rPr>
              <a:t>go through</a:t>
            </a:r>
            <a:r>
              <a:rPr lang="en-US" altLang="zh-CN" sz="3200">
                <a:solidFill>
                  <a:srgbClr val="000000"/>
                </a:solidFill>
                <a:latin typeface="Times New Roman" panose="02020603050405020304"/>
                <a:ea typeface="StoneSerifStd-Medium"/>
              </a:rPr>
              <a:t> the same pain. After you have thought it </a:t>
            </a:r>
            <a:r>
              <a:rPr lang="en-US" altLang="zh-CN" sz="3200" b="1">
                <a:solidFill>
                  <a:srgbClr val="000000"/>
                </a:solidFill>
                <a:latin typeface="Times New Roman" panose="02020603050405020304"/>
                <a:ea typeface="StoneSerifStd-Medium"/>
              </a:rPr>
              <a:t>through</a:t>
            </a:r>
            <a:r>
              <a:rPr lang="en-US" altLang="zh-CN" sz="3200">
                <a:solidFill>
                  <a:srgbClr val="000000"/>
                </a:solidFill>
                <a:latin typeface="Times New Roman" panose="02020603050405020304"/>
                <a:ea typeface="StoneSerifStd-Medium"/>
              </a:rPr>
              <a:t>, explain your actions and feelings calmly, listen carefully, and </a:t>
            </a:r>
            <a:r>
              <a:rPr lang="en-US" altLang="zh-CN" sz="3200" b="1">
                <a:solidFill>
                  <a:srgbClr val="000000"/>
                </a:solidFill>
                <a:latin typeface="Times New Roman" panose="02020603050405020304"/>
                <a:ea typeface="StoneSerifStd-Medium"/>
              </a:rPr>
              <a:t>address</a:t>
            </a:r>
            <a:r>
              <a:rPr lang="en-US" altLang="zh-CN" sz="3200">
                <a:solidFill>
                  <a:srgbClr val="000000"/>
                </a:solidFill>
                <a:latin typeface="Times New Roman" panose="02020603050405020304"/>
                <a:ea typeface="StoneSerifStd-Medium"/>
              </a:rPr>
              <a:t> their </a:t>
            </a:r>
            <a:r>
              <a:rPr lang="en-US" altLang="zh-CN" sz="3200" b="1">
                <a:solidFill>
                  <a:srgbClr val="C00000"/>
                </a:solidFill>
                <a:latin typeface="Times New Roman" panose="02020603050405020304"/>
                <a:ea typeface="StoneSerifStd-Medium"/>
              </a:rPr>
              <a:t>concern</a:t>
            </a:r>
            <a:r>
              <a:rPr lang="en-US" altLang="zh-CN" sz="3200">
                <a:solidFill>
                  <a:srgbClr val="000000"/>
                </a:solidFill>
                <a:latin typeface="Times New Roman" panose="02020603050405020304"/>
                <a:ea typeface="StoneSerifStd-Medium"/>
              </a:rPr>
              <a:t>s. Through this kind of healthy discussion, you will learn when to </a:t>
            </a:r>
            <a:r>
              <a:rPr lang="en-US" altLang="zh-CN" sz="3200" b="1">
                <a:solidFill>
                  <a:schemeClr val="accent6"/>
                </a:solidFill>
                <a:latin typeface="Times New Roman" panose="02020603050405020304"/>
                <a:ea typeface="StoneSerifStd-Medium"/>
              </a:rPr>
              <a:t>back down</a:t>
            </a:r>
            <a:r>
              <a:rPr lang="en-US" altLang="zh-CN" sz="3200">
                <a:solidFill>
                  <a:srgbClr val="000000"/>
                </a:solidFill>
                <a:latin typeface="Times New Roman" panose="02020603050405020304"/>
                <a:ea typeface="StoneSerifStd-Medium"/>
              </a:rPr>
              <a:t> and when to ask your parents to relax their control. </a:t>
            </a:r>
            <a:endParaRPr lang="en-US" altLang="zh-CN" sz="3200">
              <a:solidFill>
                <a:srgbClr val="000000"/>
              </a:solidFill>
              <a:latin typeface="Times New Roman" panose="02020603050405020304"/>
              <a:ea typeface="StoneSerifStd-Medium"/>
            </a:endParaRPr>
          </a:p>
        </p:txBody>
      </p:sp>
      <p:sp>
        <p:nvSpPr>
          <p:cNvPr id="13" name="文本框 12"/>
          <p:cNvSpPr txBox="1"/>
          <p:nvPr/>
        </p:nvSpPr>
        <p:spPr>
          <a:xfrm>
            <a:off x="0" y="256540"/>
            <a:ext cx="1450340" cy="521970"/>
          </a:xfrm>
          <a:prstGeom prst="rect">
            <a:avLst/>
          </a:prstGeom>
          <a:solidFill>
            <a:schemeClr val="accent5">
              <a:lumMod val="60000"/>
              <a:lumOff val="40000"/>
            </a:schemeClr>
          </a:solidFill>
          <a:ln>
            <a:noFill/>
          </a:ln>
        </p:spPr>
        <p:txBody>
          <a:bodyPr wrap="square" rtlCol="0">
            <a:spAutoFit/>
          </a:bodyPr>
          <a:p>
            <a:pPr algn="ctr"/>
            <a:r>
              <a:rPr lang="en-US" altLang="zh-CN" sz="2800">
                <a:solidFill>
                  <a:schemeClr val="bg1"/>
                </a:solidFill>
                <a:latin typeface="Cambria" panose="02040503050406030204" charset="0"/>
                <a:cs typeface="Cambria" panose="02040503050406030204" charset="0"/>
              </a:rPr>
              <a:t>P</a:t>
            </a:r>
            <a:r>
              <a:rPr lang="en-US" altLang="zh-CN" sz="2800">
                <a:solidFill>
                  <a:schemeClr val="bg1"/>
                </a:solidFill>
                <a:latin typeface="Cambria" panose="02040503050406030204" charset="0"/>
                <a:cs typeface="Cambria" panose="02040503050406030204" charset="0"/>
              </a:rPr>
              <a:t>ara. 4</a:t>
            </a:r>
            <a:endParaRPr lang="en-US" altLang="zh-CN" sz="2800">
              <a:solidFill>
                <a:schemeClr val="bg1"/>
              </a:solidFill>
              <a:latin typeface="Cambria" panose="02040503050406030204" charset="0"/>
              <a:cs typeface="Cambria" panose="02040503050406030204" charset="0"/>
            </a:endParaRPr>
          </a:p>
        </p:txBody>
      </p:sp>
      <p:sp>
        <p:nvSpPr>
          <p:cNvPr id="3" name="文本框 2"/>
          <p:cNvSpPr txBox="1"/>
          <p:nvPr/>
        </p:nvSpPr>
        <p:spPr>
          <a:xfrm>
            <a:off x="6477635" y="635000"/>
            <a:ext cx="223964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类似的东西 </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464185" y="2523490"/>
            <a:ext cx="3870960"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prep.</a:t>
            </a:r>
            <a:r>
              <a:rPr lang="zh-CN" altLang="en-US" sz="2800" b="1">
                <a:solidFill>
                  <a:schemeClr val="accent5">
                    <a:lumMod val="75000"/>
                  </a:schemeClr>
                </a:solidFill>
                <a:latin typeface="宋体" panose="02010600030101010101" pitchFamily="2" charset="-122"/>
                <a:ea typeface="宋体" panose="02010600030101010101" pitchFamily="2" charset="-122"/>
              </a:rPr>
              <a:t>完全</a:t>
            </a:r>
            <a:r>
              <a:rPr lang="en-US" altLang="zh-CN" sz="2800" b="1">
                <a:solidFill>
                  <a:schemeClr val="accent5">
                    <a:lumMod val="75000"/>
                  </a:schemeClr>
                </a:solidFill>
                <a:latin typeface="宋体" panose="02010600030101010101" pitchFamily="2" charset="-122"/>
                <a:ea typeface="宋体" panose="02010600030101010101" pitchFamily="2" charset="-122"/>
              </a:rPr>
              <a:t>;</a:t>
            </a:r>
            <a:r>
              <a:rPr lang="zh-CN" altLang="en-US" sz="2800" b="1">
                <a:solidFill>
                  <a:schemeClr val="accent5">
                    <a:lumMod val="75000"/>
                  </a:schemeClr>
                </a:solidFill>
                <a:latin typeface="宋体" panose="02010600030101010101" pitchFamily="2" charset="-122"/>
                <a:ea typeface="宋体" panose="02010600030101010101" pitchFamily="2" charset="-122"/>
              </a:rPr>
              <a:t>彻底</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6" name="文本框 5"/>
          <p:cNvSpPr txBox="1"/>
          <p:nvPr/>
        </p:nvSpPr>
        <p:spPr>
          <a:xfrm>
            <a:off x="814705" y="3561080"/>
            <a:ext cx="1354455" cy="521970"/>
          </a:xfrm>
          <a:prstGeom prst="rect">
            <a:avLst/>
          </a:prstGeom>
          <a:noFill/>
        </p:spPr>
        <p:txBody>
          <a:bodyPr wrap="square" rtlCol="0">
            <a:spAutoFit/>
          </a:bodyPr>
          <a:p>
            <a:r>
              <a:rPr lang="en-US" altLang="zh-CN" sz="2800" b="1">
                <a:solidFill>
                  <a:schemeClr val="accent5">
                    <a:lumMod val="75000"/>
                  </a:schemeClr>
                </a:solidFill>
                <a:latin typeface="宋体" panose="02010600030101010101" pitchFamily="2" charset="-122"/>
                <a:ea typeface="宋体" panose="02010600030101010101" pitchFamily="2" charset="-122"/>
              </a:rPr>
              <a:t>v.</a:t>
            </a:r>
            <a:r>
              <a:rPr lang="zh-CN" altLang="en-US" sz="2800" b="1">
                <a:solidFill>
                  <a:schemeClr val="accent5">
                    <a:lumMod val="75000"/>
                  </a:schemeClr>
                </a:solidFill>
                <a:latin typeface="宋体" panose="02010600030101010101" pitchFamily="2" charset="-122"/>
                <a:ea typeface="宋体" panose="02010600030101010101" pitchFamily="2" charset="-122"/>
              </a:rPr>
              <a:t>处理</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7" name="文本框 6"/>
          <p:cNvSpPr txBox="1"/>
          <p:nvPr/>
        </p:nvSpPr>
        <p:spPr>
          <a:xfrm>
            <a:off x="2891790" y="3561080"/>
            <a:ext cx="269430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n.担心，忧虑</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4438650" y="4554220"/>
            <a:ext cx="216408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退缩，让步</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9" name="文本框 8"/>
          <p:cNvSpPr txBox="1"/>
          <p:nvPr/>
        </p:nvSpPr>
        <p:spPr>
          <a:xfrm>
            <a:off x="2103755" y="1647190"/>
            <a:ext cx="115697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经历 </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3" grpId="1"/>
      <p:bldP spid="5" grpId="1"/>
      <p:bldP spid="6" grpId="1"/>
      <p:bldP spid="7" grpId="1"/>
      <p:bldP spid="8" grpId="1"/>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228015" y="109894"/>
            <a:ext cx="10934700" cy="755650"/>
          </a:xfrm>
          <a:prstGeom prst="rect">
            <a:avLst/>
          </a:prstGeom>
          <a:noFill/>
        </p:spPr>
        <p:txBody>
          <a:bodyPr wrap="square" rtlCol="0">
            <a:spAutoFit/>
          </a:bodyPr>
          <a:lstStyle/>
          <a:p>
            <a:pPr>
              <a:lnSpc>
                <a:spcPct val="120000"/>
              </a:lnSpc>
            </a:pPr>
            <a:r>
              <a:rPr lang="en-US" altLang="zh-CN" sz="3600" b="1" dirty="0">
                <a:solidFill>
                  <a:srgbClr val="0000FF"/>
                </a:solidFill>
                <a:latin typeface="Times New Roman" panose="02020603050405020304" charset="0"/>
                <a:cs typeface="Times New Roman" panose="02020603050405020304" charset="0"/>
              </a:rPr>
              <a:t>How many parts can you divide the poem into? </a:t>
            </a:r>
            <a:endParaRPr lang="en-US" altLang="zh-CN" sz="3600" b="1" dirty="0">
              <a:solidFill>
                <a:srgbClr val="0000FF"/>
              </a:solidFill>
              <a:latin typeface="Times New Roman" panose="02020603050405020304" charset="0"/>
              <a:cs typeface="Times New Roman" panose="02020603050405020304" charset="0"/>
            </a:endParaRPr>
          </a:p>
        </p:txBody>
      </p:sp>
      <p:pic>
        <p:nvPicPr>
          <p:cNvPr id="6" name="图片 5"/>
          <p:cNvPicPr>
            <a:picLocks noChangeAspect="1"/>
          </p:cNvPicPr>
          <p:nvPr>
            <p:custDataLst>
              <p:tags r:id="rId2"/>
            </p:custDataLst>
          </p:nvPr>
        </p:nvPicPr>
        <p:blipFill>
          <a:blip r:embed="rId3" cstate="print"/>
          <a:stretch>
            <a:fillRect/>
          </a:stretch>
        </p:blipFill>
        <p:spPr>
          <a:xfrm>
            <a:off x="3541395" y="806450"/>
            <a:ext cx="6289675" cy="5648960"/>
          </a:xfrm>
          <a:prstGeom prst="rect">
            <a:avLst/>
          </a:prstGeom>
        </p:spPr>
      </p:pic>
      <p:sp>
        <p:nvSpPr>
          <p:cNvPr id="7" name="左大括号 6"/>
          <p:cNvSpPr/>
          <p:nvPr>
            <p:custDataLst>
              <p:tags r:id="rId4"/>
            </p:custDataLst>
          </p:nvPr>
        </p:nvSpPr>
        <p:spPr>
          <a:xfrm>
            <a:off x="3541395" y="1252855"/>
            <a:ext cx="252730" cy="142811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左大括号 7"/>
          <p:cNvSpPr/>
          <p:nvPr>
            <p:custDataLst>
              <p:tags r:id="rId5"/>
            </p:custDataLst>
          </p:nvPr>
        </p:nvSpPr>
        <p:spPr>
          <a:xfrm>
            <a:off x="3541395" y="3144520"/>
            <a:ext cx="252730" cy="145097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左大括号 8"/>
          <p:cNvSpPr/>
          <p:nvPr>
            <p:custDataLst>
              <p:tags r:id="rId6"/>
            </p:custDataLst>
          </p:nvPr>
        </p:nvSpPr>
        <p:spPr>
          <a:xfrm>
            <a:off x="3469640" y="4972050"/>
            <a:ext cx="252730" cy="100838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 name="图片 9"/>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860971" y="1482689"/>
            <a:ext cx="905761" cy="905761"/>
          </a:xfrm>
          <a:prstGeom prst="rect">
            <a:avLst/>
          </a:prstGeom>
        </p:spPr>
      </p:pic>
      <p:pic>
        <p:nvPicPr>
          <p:cNvPr id="12" name="图片 11"/>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60970" y="4967996"/>
            <a:ext cx="905761" cy="905761"/>
          </a:xfrm>
          <a:prstGeom prst="rect">
            <a:avLst/>
          </a:prstGeom>
        </p:spPr>
      </p:pic>
      <p:sp>
        <p:nvSpPr>
          <p:cNvPr id="13" name="文本框 12"/>
          <p:cNvSpPr txBox="1"/>
          <p:nvPr>
            <p:custDataLst>
              <p:tags r:id="rId11"/>
            </p:custDataLst>
          </p:nvPr>
        </p:nvSpPr>
        <p:spPr>
          <a:xfrm>
            <a:off x="1873189" y="1612225"/>
            <a:ext cx="1183341" cy="683264"/>
          </a:xfrm>
          <a:prstGeom prst="rect">
            <a:avLst/>
          </a:prstGeom>
          <a:noFill/>
        </p:spPr>
        <p:txBody>
          <a:bodyPr wrap="square" rtlCol="0">
            <a:spAutoFit/>
          </a:bodyPr>
          <a:lstStyle/>
          <a:p>
            <a:pPr>
              <a:lnSpc>
                <a:spcPct val="120000"/>
              </a:lnSpc>
            </a:pPr>
            <a:r>
              <a:rPr lang="en-US" altLang="zh-CN" sz="3200" b="1" dirty="0">
                <a:latin typeface="Times New Roman" panose="02020603050405020304" charset="0"/>
                <a:cs typeface="Times New Roman" panose="02020603050405020304" charset="0"/>
              </a:rPr>
              <a:t>(1-4)</a:t>
            </a:r>
            <a:endParaRPr lang="zh-CN" altLang="en-US" sz="3200" b="1" dirty="0">
              <a:latin typeface="Times New Roman" panose="02020603050405020304" charset="0"/>
              <a:cs typeface="Times New Roman" panose="02020603050405020304" charset="0"/>
            </a:endParaRPr>
          </a:p>
        </p:txBody>
      </p:sp>
      <p:sp>
        <p:nvSpPr>
          <p:cNvPr id="15" name="文本框 14"/>
          <p:cNvSpPr txBox="1"/>
          <p:nvPr>
            <p:custDataLst>
              <p:tags r:id="rId12"/>
            </p:custDataLst>
          </p:nvPr>
        </p:nvSpPr>
        <p:spPr>
          <a:xfrm>
            <a:off x="1625600" y="5104765"/>
            <a:ext cx="1431290" cy="681990"/>
          </a:xfrm>
          <a:prstGeom prst="rect">
            <a:avLst/>
          </a:prstGeom>
          <a:noFill/>
        </p:spPr>
        <p:txBody>
          <a:bodyPr wrap="square" rtlCol="0">
            <a:spAutoFit/>
          </a:bodyPr>
          <a:lstStyle/>
          <a:p>
            <a:pPr>
              <a:lnSpc>
                <a:spcPct val="120000"/>
              </a:lnSpc>
            </a:pPr>
            <a:r>
              <a:rPr lang="en-US" altLang="zh-CN" sz="3200" b="1" dirty="0">
                <a:latin typeface="Times New Roman" panose="02020603050405020304" charset="0"/>
                <a:cs typeface="Times New Roman" panose="02020603050405020304" charset="0"/>
              </a:rPr>
              <a:t>(9-11)</a:t>
            </a:r>
            <a:endParaRPr lang="zh-CN" altLang="en-US" sz="3200" b="1" dirty="0">
              <a:latin typeface="Times New Roman" panose="02020603050405020304" charset="0"/>
              <a:cs typeface="Times New Roman" panose="02020603050405020304" charset="0"/>
            </a:endParaRPr>
          </a:p>
        </p:txBody>
      </p:sp>
      <p:pic>
        <p:nvPicPr>
          <p:cNvPr id="2" name="图片 1"/>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869027" y="3335468"/>
            <a:ext cx="905761" cy="905761"/>
          </a:xfrm>
          <a:prstGeom prst="rect">
            <a:avLst/>
          </a:prstGeom>
        </p:spPr>
      </p:pic>
      <p:sp>
        <p:nvSpPr>
          <p:cNvPr id="3" name="文本框 2"/>
          <p:cNvSpPr txBox="1"/>
          <p:nvPr>
            <p:custDataLst>
              <p:tags r:id="rId15"/>
            </p:custDataLst>
          </p:nvPr>
        </p:nvSpPr>
        <p:spPr>
          <a:xfrm>
            <a:off x="1873188" y="3467482"/>
            <a:ext cx="1183341" cy="631711"/>
          </a:xfrm>
          <a:prstGeom prst="rect">
            <a:avLst/>
          </a:prstGeom>
          <a:noFill/>
        </p:spPr>
        <p:txBody>
          <a:bodyPr wrap="square" rtlCol="0">
            <a:spAutoFit/>
          </a:bodyPr>
          <a:lstStyle/>
          <a:p>
            <a:pPr>
              <a:lnSpc>
                <a:spcPct val="120000"/>
              </a:lnSpc>
            </a:pPr>
            <a:r>
              <a:rPr lang="en-US" altLang="zh-CN" sz="3200" b="1" dirty="0">
                <a:latin typeface="Times New Roman" panose="02020603050405020304" charset="0"/>
                <a:cs typeface="Times New Roman" panose="02020603050405020304" charset="0"/>
              </a:rPr>
              <a:t>(5-8)</a:t>
            </a:r>
            <a:endParaRPr lang="zh-CN" altLang="en-US" sz="3200" b="1"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9" grpId="1" animBg="1"/>
      <p:bldP spid="13" grpId="0"/>
      <p:bldP spid="15" grpId="0"/>
      <p:bldP spid="15" grpId="1"/>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8" name="矩形 46087"/>
          <p:cNvSpPr>
            <a:spLocks noChangeArrowheads="1"/>
          </p:cNvSpPr>
          <p:nvPr/>
        </p:nvSpPr>
        <p:spPr bwMode="auto">
          <a:xfrm>
            <a:off x="3792658" y="2749094"/>
            <a:ext cx="4819015" cy="583565"/>
          </a:xfrm>
          <a:prstGeom prst="rect">
            <a:avLst/>
          </a:prstGeom>
          <a:noFill/>
          <a:ln w="9525">
            <a:noFill/>
            <a:miter lim="800000"/>
          </a:ln>
        </p:spPr>
        <p:txBody>
          <a:bodyPr wrap="none" anchor="ctr">
            <a:spAutoFit/>
          </a:bodyPr>
          <a:lstStyle/>
          <a:p>
            <a:pPr>
              <a:buFont typeface="Arial" panose="020B0604020202020204" pitchFamily="34" charset="0"/>
              <a:buNone/>
            </a:pPr>
            <a:r>
              <a:rPr lang="en-US" altLang="zh-CN" sz="3200" b="1">
                <a:latin typeface="Times New Roman" panose="02020603050405020304" charset="0"/>
              </a:rPr>
              <a:t>to experience or suffer sth</a:t>
            </a:r>
            <a:r>
              <a:rPr lang="en-US" altLang="zh-CN" sz="3200" b="1"/>
              <a:t> </a:t>
            </a:r>
            <a:endParaRPr lang="en-US" altLang="zh-CN" sz="3200" b="1"/>
          </a:p>
        </p:txBody>
      </p:sp>
      <p:sp>
        <p:nvSpPr>
          <p:cNvPr id="46089" name="矩形 46088"/>
          <p:cNvSpPr>
            <a:spLocks noChangeArrowheads="1"/>
          </p:cNvSpPr>
          <p:nvPr/>
        </p:nvSpPr>
        <p:spPr bwMode="auto">
          <a:xfrm>
            <a:off x="3719636" y="2781334"/>
            <a:ext cx="4981316" cy="576550"/>
          </a:xfrm>
          <a:prstGeom prst="rect">
            <a:avLst/>
          </a:prstGeom>
          <a:noFill/>
          <a:ln w="12700">
            <a:solidFill>
              <a:srgbClr val="9933FF"/>
            </a:solidFill>
            <a:miter lim="800000"/>
          </a:ln>
        </p:spPr>
        <p:txBody>
          <a:bodyPr wrap="none" anchor="ctr"/>
          <a:lstStyle/>
          <a:p>
            <a:pPr algn="ctr"/>
            <a:endParaRPr lang="zh-CN" altLang="en-US" sz="3200">
              <a:latin typeface="Times New Roman" panose="02020603050405020304" charset="0"/>
            </a:endParaRPr>
          </a:p>
        </p:txBody>
      </p:sp>
      <p:sp>
        <p:nvSpPr>
          <p:cNvPr id="36870" name="矩形 46089"/>
          <p:cNvSpPr>
            <a:spLocks noChangeArrowheads="1"/>
          </p:cNvSpPr>
          <p:nvPr/>
        </p:nvSpPr>
        <p:spPr bwMode="auto">
          <a:xfrm>
            <a:off x="1840763" y="3663894"/>
            <a:ext cx="8739050" cy="780415"/>
          </a:xfrm>
          <a:prstGeom prst="rect">
            <a:avLst/>
          </a:prstGeom>
          <a:noFill/>
          <a:ln w="9525">
            <a:noFill/>
            <a:miter lim="800000"/>
          </a:ln>
        </p:spPr>
        <p:txBody>
          <a:bodyPr wrap="square" anchor="ctr">
            <a:spAutoFit/>
          </a:bodyPr>
          <a:lstStyle/>
          <a:p>
            <a:pPr>
              <a:lnSpc>
                <a:spcPct val="140000"/>
              </a:lnSpc>
              <a:buFont typeface="Arial" panose="020B0604020202020204" pitchFamily="34" charset="0"/>
              <a:buNone/>
            </a:pPr>
            <a:r>
              <a:rPr lang="en-US" altLang="zh-CN" sz="3200" b="1">
                <a:latin typeface="Times New Roman" panose="02020603050405020304" charset="0"/>
                <a:cs typeface="Times New Roman" panose="02020603050405020304" charset="0"/>
              </a:rPr>
              <a:t>E.g. He was </a:t>
            </a:r>
            <a:r>
              <a:rPr lang="en-US" altLang="zh-CN" sz="3200" b="1">
                <a:solidFill>
                  <a:srgbClr val="9966FF"/>
                </a:solidFill>
                <a:latin typeface="Times New Roman" panose="02020603050405020304" charset="0"/>
                <a:cs typeface="Times New Roman" panose="02020603050405020304" charset="0"/>
              </a:rPr>
              <a:t>going through </a:t>
            </a:r>
            <a:r>
              <a:rPr lang="en-US" altLang="zh-CN" sz="3200" b="1">
                <a:latin typeface="Times New Roman" panose="02020603050405020304" charset="0"/>
                <a:cs typeface="Times New Roman" panose="02020603050405020304" charset="0"/>
              </a:rPr>
              <a:t>a very difficult time. </a:t>
            </a:r>
            <a:endParaRPr lang="en-US" altLang="zh-CN" sz="3200" b="1">
              <a:latin typeface="Times New Roman" panose="02020603050405020304" charset="0"/>
              <a:cs typeface="Times New Roman" panose="02020603050405020304" charset="0"/>
            </a:endParaRPr>
          </a:p>
        </p:txBody>
      </p:sp>
      <p:sp>
        <p:nvSpPr>
          <p:cNvPr id="3" name="文本框 2"/>
          <p:cNvSpPr txBox="1"/>
          <p:nvPr/>
        </p:nvSpPr>
        <p:spPr>
          <a:xfrm>
            <a:off x="993140" y="1233805"/>
            <a:ext cx="6591300" cy="659765"/>
          </a:xfrm>
          <a:prstGeom prst="rect">
            <a:avLst/>
          </a:prstGeom>
          <a:noFill/>
        </p:spPr>
        <p:txBody>
          <a:bodyPr wrap="square" rtlCol="0" anchor="t">
            <a:no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15. go through </a:t>
            </a:r>
            <a:r>
              <a:rPr lang="zh-CN" altLang="en-US" sz="2800" b="1">
                <a:solidFill>
                  <a:schemeClr val="tx1"/>
                </a:solidFill>
                <a:latin typeface="Times New Roman" panose="02020603050405020304" charset="0"/>
                <a:ea typeface="宋体" panose="02010600030101010101" pitchFamily="2" charset="-122"/>
                <a:sym typeface="+mn-ea"/>
              </a:rPr>
              <a:t>经历，遭受</a:t>
            </a:r>
            <a:r>
              <a:rPr lang="en-US" altLang="zh-CN" sz="3600" b="1">
                <a:solidFill>
                  <a:srgbClr val="FF0000"/>
                </a:solidFill>
                <a:latin typeface="Times New Roman" panose="02020603050405020304" charset="0"/>
                <a:sym typeface="+mn-ea"/>
              </a:rPr>
              <a:t> </a:t>
            </a:r>
            <a:r>
              <a:rPr lang="en-US" altLang="zh-CN" sz="3600" b="1">
                <a:solidFill>
                  <a:srgbClr val="FF0000"/>
                </a:solidFill>
                <a:sym typeface="+mn-ea"/>
              </a:rPr>
              <a:t> </a:t>
            </a:r>
            <a:r>
              <a:rPr lang="en-US" altLang="zh-CN" sz="3600" b="1">
                <a:solidFill>
                  <a:srgbClr val="C00000"/>
                </a:solidFill>
                <a:latin typeface="Times New Roman" panose="02020603050405020304" charset="0"/>
                <a:cs typeface="Times New Roman" panose="02020603050405020304" charset="0"/>
                <a:sym typeface="+mn-ea"/>
              </a:rPr>
              <a:t> </a:t>
            </a:r>
            <a:endParaRPr lang="zh-CN" altLang="en-US" sz="3600" b="1">
              <a:solidFill>
                <a:schemeClr val="tx1"/>
              </a:solidFill>
              <a:latin typeface="Times New Roman" panose="02020603050405020304" charset="0"/>
              <a:cs typeface="Times New Roman" panose="02020603050405020304" charset="0"/>
              <a:sym typeface="+mn-ea"/>
            </a:endParaRPr>
          </a:p>
        </p:txBody>
      </p:sp>
      <p:sp>
        <p:nvSpPr>
          <p:cNvPr id="2" name="文本框 1"/>
          <p:cNvSpPr txBox="1"/>
          <p:nvPr/>
        </p:nvSpPr>
        <p:spPr>
          <a:xfrm>
            <a:off x="2656840" y="4559935"/>
            <a:ext cx="6878955" cy="583565"/>
          </a:xfrm>
          <a:prstGeom prst="rect">
            <a:avLst/>
          </a:prstGeom>
          <a:noFill/>
        </p:spPr>
        <p:txBody>
          <a:bodyPr wrap="square" rtlCol="0">
            <a:spAutoFit/>
          </a:bodyPr>
          <a:p>
            <a:r>
              <a:rPr lang="zh-CN" altLang="en-US" sz="3200">
                <a:latin typeface="方正楷体_GB2312" panose="02000000000000000000" charset="-122"/>
                <a:ea typeface="方正楷体_GB2312" panose="02000000000000000000" charset="-122"/>
              </a:rPr>
              <a:t>他正在经历一段非常困难的时期。</a:t>
            </a:r>
            <a:endParaRPr lang="zh-CN" altLang="en-US" sz="3200">
              <a:latin typeface="方正楷体_GB2312" panose="02000000000000000000" charset="-122"/>
              <a:ea typeface="方正楷体_GB2312" panose="02000000000000000000"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9"/>
                                        </p:tgtEl>
                                        <p:attrNameLst>
                                          <p:attrName>style.visibility</p:attrName>
                                        </p:attrNameLst>
                                      </p:cBhvr>
                                      <p:to>
                                        <p:strVal val="visible"/>
                                      </p:to>
                                    </p:set>
                                    <p:animEffect transition="in" filter="blinds(horizontal)">
                                      <p:cBhvr>
                                        <p:cTn id="7" dur="500"/>
                                        <p:tgtEl>
                                          <p:spTgt spid="4608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6088"/>
                                        </p:tgtEl>
                                        <p:attrNameLst>
                                          <p:attrName>style.visibility</p:attrName>
                                        </p:attrNameLst>
                                      </p:cBhvr>
                                      <p:to>
                                        <p:strVal val="visible"/>
                                      </p:to>
                                    </p:set>
                                    <p:animEffect transition="in" filter="blinds(horizontal)">
                                      <p:cBhvr>
                                        <p:cTn id="10" dur="500"/>
                                        <p:tgtEl>
                                          <p:spTgt spid="46088"/>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6870">
                                            <p:txEl>
                                              <p:pRg st="0" end="0"/>
                                            </p:txEl>
                                          </p:spTgt>
                                        </p:tgtEl>
                                        <p:attrNameLst>
                                          <p:attrName>style.visibility</p:attrName>
                                        </p:attrNameLst>
                                      </p:cBhvr>
                                      <p:to>
                                        <p:strVal val="visible"/>
                                      </p:to>
                                    </p:set>
                                    <p:animEffect transition="in" filter="checkerboard(across)">
                                      <p:cBhvr>
                                        <p:cTn id="15" dur="500"/>
                                        <p:tgtEl>
                                          <p:spTgt spid="3687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8" grpId="0"/>
      <p:bldP spid="46089" grpId="0" bldLvl="0" animBg="1"/>
      <p:bldP spid="2" grpId="0"/>
      <p:bldP spid="2"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文本框 47109"/>
          <p:cNvSpPr txBox="1">
            <a:spLocks noChangeArrowheads="1"/>
          </p:cNvSpPr>
          <p:nvPr/>
        </p:nvSpPr>
        <p:spPr bwMode="auto">
          <a:xfrm>
            <a:off x="603519" y="1225357"/>
            <a:ext cx="9143524" cy="4961890"/>
          </a:xfrm>
          <a:prstGeom prst="rect">
            <a:avLst/>
          </a:prstGeom>
          <a:noFill/>
          <a:ln w="9525">
            <a:noFill/>
            <a:miter lim="800000"/>
          </a:ln>
        </p:spPr>
        <p:txBody>
          <a:bodyPr>
            <a:spAutoFit/>
          </a:bodyPr>
          <a:lstStyle/>
          <a:p>
            <a:pPr marL="342900" indent="-342900">
              <a:lnSpc>
                <a:spcPct val="110000"/>
              </a:lnSpc>
              <a:buFontTx/>
              <a:buAutoNum type="arabicPeriod"/>
            </a:pPr>
            <a:r>
              <a:rPr lang="en-US" altLang="zh-CN" sz="3200" b="1">
                <a:latin typeface="Times New Roman" panose="02020603050405020304" charset="0"/>
              </a:rPr>
              <a:t>We </a:t>
            </a:r>
            <a:r>
              <a:rPr lang="en-US" altLang="zh-CN" sz="3200" b="1">
                <a:solidFill>
                  <a:srgbClr val="9966FF"/>
                </a:solidFill>
                <a:latin typeface="Times New Roman" panose="02020603050405020304" charset="0"/>
              </a:rPr>
              <a:t>went through</a:t>
            </a:r>
            <a:r>
              <a:rPr lang="en-US" altLang="zh-CN" sz="3200" b="1">
                <a:latin typeface="Times New Roman" panose="02020603050405020304" charset="0"/>
              </a:rPr>
              <a:t> five pints of milk last week.</a:t>
            </a:r>
            <a:endParaRPr lang="en-US" altLang="zh-CN" sz="3200" b="1">
              <a:latin typeface="Times New Roman" panose="02020603050405020304" charset="0"/>
            </a:endParaRPr>
          </a:p>
          <a:p>
            <a:pPr marL="342900" indent="-342900">
              <a:lnSpc>
                <a:spcPct val="110000"/>
              </a:lnSpc>
              <a:buFontTx/>
              <a:buAutoNum type="arabicPeriod"/>
            </a:pPr>
            <a:endParaRPr lang="en-US" altLang="zh-CN" sz="3200" b="1">
              <a:latin typeface="Times New Roman" panose="02020603050405020304" charset="0"/>
            </a:endParaRPr>
          </a:p>
          <a:p>
            <a:pPr marL="342900" indent="-342900">
              <a:lnSpc>
                <a:spcPct val="110000"/>
              </a:lnSpc>
              <a:buFontTx/>
              <a:buAutoNum type="arabicPeriod"/>
            </a:pPr>
            <a:r>
              <a:rPr lang="en-US" altLang="zh-CN" sz="3200" b="1">
                <a:latin typeface="Times New Roman" panose="02020603050405020304" charset="0"/>
              </a:rPr>
              <a:t>She </a:t>
            </a:r>
            <a:r>
              <a:rPr lang="en-US" altLang="zh-CN" sz="3200" b="1">
                <a:solidFill>
                  <a:srgbClr val="9966FF"/>
                </a:solidFill>
                <a:latin typeface="Times New Roman" panose="02020603050405020304" charset="0"/>
              </a:rPr>
              <a:t>went through</a:t>
            </a:r>
            <a:r>
              <a:rPr lang="en-US" altLang="zh-CN" sz="3200" b="1">
                <a:latin typeface="Times New Roman" panose="02020603050405020304" charset="0"/>
              </a:rPr>
              <a:t> her bag looking for the keys. </a:t>
            </a:r>
            <a:endParaRPr lang="en-US" altLang="zh-CN" sz="3200" b="1">
              <a:latin typeface="Times New Roman" panose="02020603050405020304" charset="0"/>
            </a:endParaRPr>
          </a:p>
          <a:p>
            <a:pPr marL="342900" indent="-342900">
              <a:lnSpc>
                <a:spcPct val="110000"/>
              </a:lnSpc>
              <a:buFontTx/>
              <a:buAutoNum type="arabicPeriod"/>
            </a:pPr>
            <a:endParaRPr lang="en-US" altLang="zh-CN" sz="3200" b="1">
              <a:latin typeface="Times New Roman" panose="02020603050405020304" charset="0"/>
            </a:endParaRPr>
          </a:p>
          <a:p>
            <a:pPr marL="342900" indent="-342900">
              <a:lnSpc>
                <a:spcPct val="110000"/>
              </a:lnSpc>
            </a:pPr>
            <a:r>
              <a:rPr lang="en-US" altLang="zh-CN" sz="3200" b="1">
                <a:latin typeface="Times New Roman" panose="02020603050405020304" charset="0"/>
              </a:rPr>
              <a:t>3. Let’s </a:t>
            </a:r>
            <a:r>
              <a:rPr lang="en-US" altLang="zh-CN" sz="3200" b="1">
                <a:solidFill>
                  <a:srgbClr val="9966FF"/>
                </a:solidFill>
                <a:latin typeface="Times New Roman" panose="02020603050405020304" charset="0"/>
              </a:rPr>
              <a:t>go through</a:t>
            </a:r>
            <a:r>
              <a:rPr lang="en-US" altLang="zh-CN" sz="3200" b="1">
                <a:latin typeface="Times New Roman" panose="02020603050405020304" charset="0"/>
              </a:rPr>
              <a:t> the arguments again. </a:t>
            </a:r>
            <a:endParaRPr lang="en-US" altLang="zh-CN" sz="3200" b="1">
              <a:latin typeface="Times New Roman" panose="02020603050405020304" charset="0"/>
            </a:endParaRPr>
          </a:p>
          <a:p>
            <a:pPr marL="342900" indent="-342900">
              <a:lnSpc>
                <a:spcPct val="110000"/>
              </a:lnSpc>
            </a:pPr>
            <a:endParaRPr lang="en-US" altLang="zh-CN" sz="3200" b="1">
              <a:latin typeface="Times New Roman" panose="02020603050405020304" charset="0"/>
            </a:endParaRPr>
          </a:p>
          <a:p>
            <a:pPr marL="342900" indent="-342900">
              <a:lnSpc>
                <a:spcPct val="110000"/>
              </a:lnSpc>
            </a:pPr>
            <a:r>
              <a:rPr lang="en-US" altLang="zh-CN" sz="3200" b="1">
                <a:latin typeface="Times New Roman" panose="02020603050405020304" charset="0"/>
              </a:rPr>
              <a:t>4. The deal failed to</a:t>
            </a:r>
            <a:r>
              <a:rPr lang="en-US" altLang="zh-CN" sz="3200" b="1">
                <a:solidFill>
                  <a:srgbClr val="9966FF"/>
                </a:solidFill>
                <a:latin typeface="Times New Roman" panose="02020603050405020304" charset="0"/>
              </a:rPr>
              <a:t> go through</a:t>
            </a:r>
            <a:r>
              <a:rPr lang="en-US" altLang="zh-CN" sz="3200" b="1">
                <a:latin typeface="Times New Roman" panose="02020603050405020304" charset="0"/>
              </a:rPr>
              <a:t>.</a:t>
            </a:r>
            <a:endParaRPr lang="en-US" altLang="zh-CN" sz="3200" b="1">
              <a:latin typeface="Times New Roman" panose="02020603050405020304" charset="0"/>
            </a:endParaRPr>
          </a:p>
          <a:p>
            <a:pPr marL="342900" indent="-342900">
              <a:lnSpc>
                <a:spcPct val="110000"/>
              </a:lnSpc>
            </a:pPr>
            <a:endParaRPr lang="en-US" altLang="zh-CN" sz="3200" b="1">
              <a:latin typeface="Times New Roman" panose="02020603050405020304" charset="0"/>
            </a:endParaRPr>
          </a:p>
          <a:p>
            <a:pPr marL="342900" indent="-342900">
              <a:lnSpc>
                <a:spcPct val="110000"/>
              </a:lnSpc>
            </a:pPr>
            <a:endParaRPr lang="en-US" altLang="zh-CN" sz="3200" b="1">
              <a:latin typeface="Times New Roman" panose="02020603050405020304" charset="0"/>
            </a:endParaRPr>
          </a:p>
        </p:txBody>
      </p:sp>
      <p:sp>
        <p:nvSpPr>
          <p:cNvPr id="47112" name="矩形 47111"/>
          <p:cNvSpPr>
            <a:spLocks noChangeArrowheads="1"/>
          </p:cNvSpPr>
          <p:nvPr/>
        </p:nvSpPr>
        <p:spPr bwMode="auto">
          <a:xfrm>
            <a:off x="992505" y="2980055"/>
            <a:ext cx="10783570" cy="521970"/>
          </a:xfrm>
          <a:prstGeom prst="rect">
            <a:avLst/>
          </a:prstGeom>
          <a:solidFill>
            <a:srgbClr val="E0F2FC"/>
          </a:solidFill>
          <a:ln w="9525">
            <a:noFill/>
            <a:miter lim="800000"/>
          </a:ln>
        </p:spPr>
        <p:txBody>
          <a:bodyPr wrap="square" anchor="ctr">
            <a:spAutoFit/>
          </a:bodyPr>
          <a:lstStyle/>
          <a:p>
            <a:pPr>
              <a:buFont typeface="Arial" panose="020B0604020202020204" pitchFamily="34" charset="0"/>
              <a:buNone/>
            </a:pPr>
            <a:r>
              <a:rPr lang="en-US" altLang="zh-CN" sz="2800" b="1">
                <a:solidFill>
                  <a:srgbClr val="FF0000"/>
                </a:solidFill>
                <a:latin typeface="Times New Roman" panose="02020603050405020304" charset="0"/>
              </a:rPr>
              <a:t>to look at or examine sth carefully, especially to find sth </a:t>
            </a:r>
            <a:r>
              <a:rPr lang="zh-CN" altLang="en-US" sz="2800" b="1">
                <a:solidFill>
                  <a:schemeClr val="tx1"/>
                </a:solidFill>
                <a:latin typeface="Times New Roman" panose="02020603050405020304" charset="0"/>
                <a:ea typeface="宋体" panose="02010600030101010101" pitchFamily="2" charset="-122"/>
              </a:rPr>
              <a:t>检查某事物</a:t>
            </a:r>
            <a:r>
              <a:rPr lang="en-US" altLang="zh-CN" sz="2800" b="1">
                <a:solidFill>
                  <a:srgbClr val="FF0000"/>
                </a:solidFill>
              </a:rPr>
              <a:t>  </a:t>
            </a:r>
            <a:endParaRPr lang="en-US" altLang="zh-CN" sz="2800" b="1">
              <a:solidFill>
                <a:srgbClr val="FF0000"/>
              </a:solidFill>
            </a:endParaRPr>
          </a:p>
        </p:txBody>
      </p:sp>
      <p:sp>
        <p:nvSpPr>
          <p:cNvPr id="47113" name="矩形 47112"/>
          <p:cNvSpPr>
            <a:spLocks noChangeArrowheads="1"/>
          </p:cNvSpPr>
          <p:nvPr/>
        </p:nvSpPr>
        <p:spPr bwMode="auto">
          <a:xfrm>
            <a:off x="2806536" y="5227392"/>
            <a:ext cx="7787640" cy="521970"/>
          </a:xfrm>
          <a:prstGeom prst="rect">
            <a:avLst/>
          </a:prstGeom>
          <a:solidFill>
            <a:srgbClr val="E0F2FC"/>
          </a:solidFill>
          <a:ln w="9525">
            <a:noFill/>
            <a:miter lim="800000"/>
          </a:ln>
        </p:spPr>
        <p:txBody>
          <a:bodyPr wrap="none" anchor="ctr">
            <a:spAutoFit/>
          </a:bodyPr>
          <a:lstStyle/>
          <a:p>
            <a:pPr>
              <a:buFont typeface="Arial" panose="020B0604020202020204" pitchFamily="34" charset="0"/>
              <a:buNone/>
            </a:pPr>
            <a:r>
              <a:rPr lang="en-US" altLang="zh-CN" sz="2800" b="1">
                <a:solidFill>
                  <a:srgbClr val="FF0000"/>
                </a:solidFill>
                <a:latin typeface="Times New Roman" panose="02020603050405020304" charset="0"/>
              </a:rPr>
              <a:t>to be officially accepted or completed </a:t>
            </a:r>
            <a:r>
              <a:rPr lang="zh-CN" altLang="en-US" sz="2800" b="1">
                <a:solidFill>
                  <a:schemeClr val="tx1"/>
                </a:solidFill>
                <a:latin typeface="Times New Roman" panose="02020603050405020304" charset="0"/>
                <a:ea typeface="宋体" panose="02010600030101010101" pitchFamily="2" charset="-122"/>
              </a:rPr>
              <a:t>通过，接受</a:t>
            </a:r>
            <a:r>
              <a:rPr lang="en-US" altLang="zh-CN" sz="2800" b="1">
                <a:solidFill>
                  <a:srgbClr val="FF0000"/>
                </a:solidFill>
                <a:latin typeface="Times New Roman" panose="02020603050405020304" charset="0"/>
              </a:rPr>
              <a:t> </a:t>
            </a:r>
            <a:endParaRPr lang="en-US" altLang="zh-CN" sz="2800" b="1">
              <a:solidFill>
                <a:srgbClr val="FF0000"/>
              </a:solidFill>
              <a:latin typeface="Times New Roman" panose="02020603050405020304" charset="0"/>
            </a:endParaRPr>
          </a:p>
        </p:txBody>
      </p:sp>
      <p:sp>
        <p:nvSpPr>
          <p:cNvPr id="47114" name="矩形 47113"/>
          <p:cNvSpPr>
            <a:spLocks noChangeArrowheads="1"/>
          </p:cNvSpPr>
          <p:nvPr/>
        </p:nvSpPr>
        <p:spPr bwMode="auto">
          <a:xfrm>
            <a:off x="991870" y="3968433"/>
            <a:ext cx="10784205" cy="521970"/>
          </a:xfrm>
          <a:prstGeom prst="rect">
            <a:avLst/>
          </a:prstGeom>
          <a:solidFill>
            <a:srgbClr val="E0F2FC"/>
          </a:solidFill>
          <a:ln w="9525">
            <a:noFill/>
            <a:miter lim="800000"/>
          </a:ln>
        </p:spPr>
        <p:txBody>
          <a:bodyPr wrap="square" anchor="ctr">
            <a:spAutoFit/>
          </a:bodyPr>
          <a:lstStyle/>
          <a:p>
            <a:pPr>
              <a:buFont typeface="Arial" panose="020B0604020202020204" pitchFamily="34" charset="0"/>
              <a:buNone/>
            </a:pPr>
            <a:r>
              <a:rPr lang="zh-CN" altLang="en-US" sz="2800" b="1">
                <a:solidFill>
                  <a:srgbClr val="FF0000"/>
                </a:solidFill>
                <a:latin typeface="Times New Roman" panose="02020603050405020304" charset="0"/>
              </a:rPr>
              <a:t> </a:t>
            </a:r>
            <a:r>
              <a:rPr lang="en-US" altLang="zh-CN" sz="2800" b="1">
                <a:solidFill>
                  <a:srgbClr val="FF0000"/>
                </a:solidFill>
                <a:latin typeface="Times New Roman" panose="02020603050405020304" charset="0"/>
              </a:rPr>
              <a:t>to study or consider sth in detail, especially by repeating it </a:t>
            </a:r>
            <a:r>
              <a:rPr lang="zh-CN" altLang="en-US" sz="2800" b="1">
                <a:solidFill>
                  <a:schemeClr val="tx1"/>
                </a:solidFill>
                <a:latin typeface="Times New Roman" panose="02020603050405020304" charset="0"/>
                <a:ea typeface="宋体" panose="02010600030101010101" pitchFamily="2" charset="-122"/>
              </a:rPr>
              <a:t>详细研究</a:t>
            </a:r>
            <a:r>
              <a:rPr lang="en-US" altLang="zh-CN" sz="2800" b="1">
                <a:solidFill>
                  <a:srgbClr val="FF0000"/>
                </a:solidFill>
                <a:latin typeface="Times New Roman" panose="02020603050405020304" charset="0"/>
              </a:rPr>
              <a:t>  </a:t>
            </a:r>
            <a:endParaRPr lang="en-US" altLang="zh-CN" sz="2800" b="1">
              <a:solidFill>
                <a:srgbClr val="FF0000"/>
              </a:solidFill>
              <a:latin typeface="Times New Roman" panose="02020603050405020304" charset="0"/>
            </a:endParaRPr>
          </a:p>
        </p:txBody>
      </p:sp>
      <p:sp>
        <p:nvSpPr>
          <p:cNvPr id="47115" name="矩形 47114"/>
          <p:cNvSpPr>
            <a:spLocks noChangeArrowheads="1"/>
          </p:cNvSpPr>
          <p:nvPr/>
        </p:nvSpPr>
        <p:spPr bwMode="auto">
          <a:xfrm>
            <a:off x="1799480" y="1809673"/>
            <a:ext cx="7164070" cy="521970"/>
          </a:xfrm>
          <a:prstGeom prst="rect">
            <a:avLst/>
          </a:prstGeom>
          <a:solidFill>
            <a:srgbClr val="E0F2FC"/>
          </a:solidFill>
          <a:ln w="9525">
            <a:noFill/>
            <a:miter lim="800000"/>
          </a:ln>
        </p:spPr>
        <p:txBody>
          <a:bodyPr wrap="none" anchor="ctr">
            <a:spAutoFit/>
          </a:bodyPr>
          <a:lstStyle/>
          <a:p>
            <a:pPr>
              <a:buFont typeface="Arial" panose="020B0604020202020204" pitchFamily="34" charset="0"/>
              <a:buNone/>
            </a:pPr>
            <a:r>
              <a:rPr lang="en-US" altLang="zh-CN" sz="2800" b="1">
                <a:solidFill>
                  <a:srgbClr val="FF0000"/>
                </a:solidFill>
                <a:latin typeface="Times New Roman" panose="02020603050405020304" charset="0"/>
              </a:rPr>
              <a:t>to use up or finish sth completely </a:t>
            </a:r>
            <a:r>
              <a:rPr lang="zh-CN" altLang="en-US" sz="2800" b="1">
                <a:solidFill>
                  <a:schemeClr val="tx1"/>
                </a:solidFill>
                <a:latin typeface="Times New Roman" panose="02020603050405020304" charset="0"/>
                <a:ea typeface="宋体" panose="02010600030101010101" pitchFamily="2" charset="-122"/>
              </a:rPr>
              <a:t>用完，耗尽</a:t>
            </a:r>
            <a:r>
              <a:rPr lang="en-US" altLang="zh-CN" sz="2800" b="1">
                <a:solidFill>
                  <a:srgbClr val="FF0000"/>
                </a:solidFill>
              </a:rPr>
              <a:t> </a:t>
            </a:r>
            <a:endParaRPr lang="en-US" altLang="zh-CN" sz="2800" b="1">
              <a:solidFill>
                <a:srgbClr val="FF0000"/>
              </a:solidFill>
            </a:endParaRPr>
          </a:p>
        </p:txBody>
      </p:sp>
      <p:sp>
        <p:nvSpPr>
          <p:cNvPr id="3" name="文本框 2"/>
          <p:cNvSpPr txBox="1"/>
          <p:nvPr/>
        </p:nvSpPr>
        <p:spPr>
          <a:xfrm>
            <a:off x="544195" y="501650"/>
            <a:ext cx="4095750" cy="659765"/>
          </a:xfrm>
          <a:prstGeom prst="rect">
            <a:avLst/>
          </a:prstGeom>
          <a:noFill/>
        </p:spPr>
        <p:txBody>
          <a:bodyPr wrap="square" rtlCol="0" anchor="t">
            <a:no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15. </a:t>
            </a:r>
            <a:r>
              <a:rPr lang="en-US" altLang="zh-CN" sz="3600" b="1">
                <a:solidFill>
                  <a:srgbClr val="C00000"/>
                </a:solidFill>
                <a:latin typeface="Times New Roman" panose="02020603050405020304" charset="0"/>
                <a:cs typeface="Times New Roman" panose="02020603050405020304" charset="0"/>
                <a:sym typeface="+mn-ea"/>
              </a:rPr>
              <a:t>go through </a:t>
            </a:r>
            <a:endParaRPr lang="zh-CN" altLang="en-US" sz="3600" b="1">
              <a:solidFill>
                <a:schemeClr val="tx1"/>
              </a:solidFill>
              <a:latin typeface="Times New Roman" panose="02020603050405020304" charset="0"/>
              <a:cs typeface="Times New Roman" panose="02020603050405020304"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15"/>
                                        </p:tgtEl>
                                        <p:attrNameLst>
                                          <p:attrName>style.visibility</p:attrName>
                                        </p:attrNameLst>
                                      </p:cBhvr>
                                      <p:to>
                                        <p:strVal val="visible"/>
                                      </p:to>
                                    </p:set>
                                    <p:animEffect transition="in" filter="blinds(horizontal)">
                                      <p:cBhvr>
                                        <p:cTn id="7" dur="500"/>
                                        <p:tgtEl>
                                          <p:spTgt spid="471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112"/>
                                        </p:tgtEl>
                                        <p:attrNameLst>
                                          <p:attrName>style.visibility</p:attrName>
                                        </p:attrNameLst>
                                      </p:cBhvr>
                                      <p:to>
                                        <p:strVal val="visible"/>
                                      </p:to>
                                    </p:set>
                                    <p:animEffect transition="in" filter="blinds(horizontal)">
                                      <p:cBhvr>
                                        <p:cTn id="12" dur="500"/>
                                        <p:tgtEl>
                                          <p:spTgt spid="471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114"/>
                                        </p:tgtEl>
                                        <p:attrNameLst>
                                          <p:attrName>style.visibility</p:attrName>
                                        </p:attrNameLst>
                                      </p:cBhvr>
                                      <p:to>
                                        <p:strVal val="visible"/>
                                      </p:to>
                                    </p:set>
                                    <p:animEffect transition="in" filter="blinds(horizontal)">
                                      <p:cBhvr>
                                        <p:cTn id="17" dur="500"/>
                                        <p:tgtEl>
                                          <p:spTgt spid="471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113"/>
                                        </p:tgtEl>
                                        <p:attrNameLst>
                                          <p:attrName>style.visibility</p:attrName>
                                        </p:attrNameLst>
                                      </p:cBhvr>
                                      <p:to>
                                        <p:strVal val="visible"/>
                                      </p:to>
                                    </p:set>
                                    <p:animEffect transition="in" filter="blinds(horizontal)">
                                      <p:cBhvr>
                                        <p:cTn id="22" dur="500"/>
                                        <p:tgtEl>
                                          <p:spTgt spid="47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2" grpId="0" bldLvl="0" animBg="1"/>
      <p:bldP spid="47113" grpId="0" bldLvl="0" animBg="1"/>
      <p:bldP spid="47114" grpId="0" bldLvl="0" animBg="1"/>
      <p:bldP spid="47115"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文本框 48133"/>
          <p:cNvSpPr txBox="1">
            <a:spLocks noChangeArrowheads="1"/>
          </p:cNvSpPr>
          <p:nvPr/>
        </p:nvSpPr>
        <p:spPr bwMode="auto">
          <a:xfrm>
            <a:off x="1025430" y="1869895"/>
            <a:ext cx="10346055" cy="953135"/>
          </a:xfrm>
          <a:prstGeom prst="rect">
            <a:avLst/>
          </a:prstGeom>
          <a:noFill/>
          <a:ln w="9525">
            <a:noFill/>
            <a:miter lim="800000"/>
          </a:ln>
        </p:spPr>
        <p:txBody>
          <a:bodyPr wrap="none">
            <a:spAutoFit/>
          </a:bodyPr>
          <a:lstStyle/>
          <a:p>
            <a:pPr algn="l"/>
            <a:r>
              <a:rPr lang="en-US" altLang="zh-CN" sz="2800" b="1">
                <a:latin typeface="Times New Roman" panose="02020603050405020304" charset="0"/>
              </a:rPr>
              <a:t>They were suddenly plunged into </a:t>
            </a:r>
            <a:r>
              <a:rPr lang="zh-CN" altLang="en-US" sz="2800" b="1">
                <a:latin typeface="Times New Roman" panose="02020603050405020304" charset="0"/>
              </a:rPr>
              <a:t>（</a:t>
            </a:r>
            <a:r>
              <a:rPr lang="zh-CN" altLang="en-US" sz="2800" b="1">
                <a:solidFill>
                  <a:schemeClr val="tx1"/>
                </a:solidFill>
                <a:latin typeface="华文中宋" panose="02010600040101010101" pitchFamily="2" charset="-122"/>
                <a:ea typeface="华文中宋" panose="02010600040101010101" pitchFamily="2" charset="-122"/>
                <a:sym typeface="+mn-ea"/>
              </a:rPr>
              <a:t>使陷入</a:t>
            </a:r>
            <a:r>
              <a:rPr lang="zh-CN" altLang="en-US" sz="2800" b="1">
                <a:latin typeface="Times New Roman" panose="02020603050405020304" charset="0"/>
              </a:rPr>
              <a:t>）</a:t>
            </a:r>
            <a:r>
              <a:rPr lang="en-US" altLang="zh-CN" sz="2800" b="1">
                <a:latin typeface="Times New Roman" panose="02020603050405020304" charset="0"/>
              </a:rPr>
              <a:t>darkness as the train </a:t>
            </a:r>
            <a:endParaRPr lang="en-US" altLang="zh-CN" sz="2800" b="1">
              <a:latin typeface="Times New Roman" panose="02020603050405020304" charset="0"/>
            </a:endParaRPr>
          </a:p>
          <a:p>
            <a:pPr algn="l"/>
            <a:r>
              <a:rPr lang="en-US" altLang="zh-CN" sz="2800" b="1">
                <a:solidFill>
                  <a:srgbClr val="9966FF"/>
                </a:solidFill>
                <a:latin typeface="Times New Roman" panose="02020603050405020304" charset="0"/>
              </a:rPr>
              <a:t>went through</a:t>
            </a:r>
            <a:r>
              <a:rPr lang="en-US" altLang="zh-CN" sz="2800" b="1">
                <a:latin typeface="Times New Roman" panose="02020603050405020304" charset="0"/>
              </a:rPr>
              <a:t> a tunnel. </a:t>
            </a:r>
            <a:endParaRPr lang="en-US" altLang="zh-CN" sz="2800" b="1">
              <a:latin typeface="Times New Roman" panose="02020603050405020304" charset="0"/>
            </a:endParaRPr>
          </a:p>
        </p:txBody>
      </p:sp>
      <p:sp>
        <p:nvSpPr>
          <p:cNvPr id="48145" name="立方体 48144"/>
          <p:cNvSpPr>
            <a:spLocks noChangeArrowheads="1"/>
          </p:cNvSpPr>
          <p:nvPr>
            <p:custDataLst>
              <p:tags r:id="rId1"/>
            </p:custDataLst>
          </p:nvPr>
        </p:nvSpPr>
        <p:spPr bwMode="auto">
          <a:xfrm>
            <a:off x="2686228" y="3862365"/>
            <a:ext cx="1441375" cy="1008009"/>
          </a:xfrm>
          <a:prstGeom prst="cube">
            <a:avLst>
              <a:gd name="adj" fmla="val 25000"/>
            </a:avLst>
          </a:prstGeom>
          <a:solidFill>
            <a:srgbClr val="E0F2FC"/>
          </a:solidFill>
          <a:ln w="9525">
            <a:solidFill>
              <a:srgbClr val="0000FF"/>
            </a:solidFill>
            <a:miter lim="800000"/>
          </a:ln>
        </p:spPr>
        <p:txBody>
          <a:bodyPr/>
          <a:lstStyle/>
          <a:p>
            <a:pPr>
              <a:buFont typeface="Arial" panose="020B0604020202020204" pitchFamily="34" charset="0"/>
              <a:buNone/>
            </a:pPr>
            <a:endParaRPr lang="zh-CN" altLang="en-US"/>
          </a:p>
        </p:txBody>
      </p:sp>
      <p:sp>
        <p:nvSpPr>
          <p:cNvPr id="48149" name="直接连接符 48148"/>
          <p:cNvSpPr>
            <a:spLocks noChangeShapeType="1"/>
          </p:cNvSpPr>
          <p:nvPr/>
        </p:nvSpPr>
        <p:spPr bwMode="auto">
          <a:xfrm>
            <a:off x="1894107" y="4510032"/>
            <a:ext cx="792121" cy="0"/>
          </a:xfrm>
          <a:prstGeom prst="line">
            <a:avLst/>
          </a:prstGeom>
          <a:noFill/>
          <a:ln w="28575">
            <a:solidFill>
              <a:srgbClr val="0000FF"/>
            </a:solidFill>
            <a:round/>
          </a:ln>
        </p:spPr>
        <p:txBody>
          <a:bodyPr/>
          <a:lstStyle/>
          <a:p>
            <a:endParaRPr lang="zh-CN" altLang="en-US"/>
          </a:p>
        </p:txBody>
      </p:sp>
      <p:sp>
        <p:nvSpPr>
          <p:cNvPr id="48153" name="上弧形箭头 48152"/>
          <p:cNvSpPr>
            <a:spLocks noChangeArrowheads="1"/>
          </p:cNvSpPr>
          <p:nvPr/>
        </p:nvSpPr>
        <p:spPr bwMode="auto">
          <a:xfrm>
            <a:off x="7616746" y="3143265"/>
            <a:ext cx="1942999" cy="647666"/>
          </a:xfrm>
          <a:prstGeom prst="curvedDownArrow">
            <a:avLst>
              <a:gd name="adj1" fmla="val 60000"/>
              <a:gd name="adj2" fmla="val 120000"/>
              <a:gd name="adj3" fmla="val 33333"/>
            </a:avLst>
          </a:prstGeom>
          <a:solidFill>
            <a:srgbClr val="0000FF"/>
          </a:solidFill>
          <a:ln w="9525">
            <a:solidFill>
              <a:schemeClr val="tx1"/>
            </a:solidFill>
            <a:miter lim="800000"/>
          </a:ln>
        </p:spPr>
        <p:txBody>
          <a:bodyPr/>
          <a:lstStyle/>
          <a:p>
            <a:pPr>
              <a:buFont typeface="Arial" panose="020B0604020202020204" pitchFamily="34" charset="0"/>
              <a:buNone/>
            </a:pPr>
            <a:endParaRPr lang="zh-CN" altLang="en-US"/>
          </a:p>
        </p:txBody>
      </p:sp>
      <p:sp>
        <p:nvSpPr>
          <p:cNvPr id="48155" name="立方体 48154"/>
          <p:cNvSpPr>
            <a:spLocks noChangeArrowheads="1"/>
          </p:cNvSpPr>
          <p:nvPr>
            <p:custDataLst>
              <p:tags r:id="rId2"/>
            </p:custDataLst>
          </p:nvPr>
        </p:nvSpPr>
        <p:spPr bwMode="auto">
          <a:xfrm>
            <a:off x="5134026" y="3862365"/>
            <a:ext cx="1441375" cy="1008009"/>
          </a:xfrm>
          <a:prstGeom prst="cube">
            <a:avLst>
              <a:gd name="adj" fmla="val 25000"/>
            </a:avLst>
          </a:prstGeom>
          <a:solidFill>
            <a:srgbClr val="E0F2FC"/>
          </a:solidFill>
          <a:ln w="9525">
            <a:solidFill>
              <a:srgbClr val="0000FF"/>
            </a:solidFill>
            <a:miter lim="800000"/>
          </a:ln>
        </p:spPr>
        <p:txBody>
          <a:bodyPr/>
          <a:lstStyle/>
          <a:p>
            <a:pPr>
              <a:buFont typeface="Arial" panose="020B0604020202020204" pitchFamily="34" charset="0"/>
              <a:buNone/>
            </a:pPr>
            <a:endParaRPr lang="zh-CN" altLang="en-US"/>
          </a:p>
        </p:txBody>
      </p:sp>
      <p:sp>
        <p:nvSpPr>
          <p:cNvPr id="48151" name="直接连接符 48150"/>
          <p:cNvSpPr>
            <a:spLocks noChangeShapeType="1"/>
          </p:cNvSpPr>
          <p:nvPr>
            <p:custDataLst>
              <p:tags r:id="rId3"/>
            </p:custDataLst>
          </p:nvPr>
        </p:nvSpPr>
        <p:spPr bwMode="auto">
          <a:xfrm flipV="1">
            <a:off x="4989571" y="3790931"/>
            <a:ext cx="1944586" cy="360344"/>
          </a:xfrm>
          <a:prstGeom prst="line">
            <a:avLst/>
          </a:prstGeom>
          <a:noFill/>
          <a:ln w="28575">
            <a:solidFill>
              <a:srgbClr val="0000FF"/>
            </a:solidFill>
            <a:round/>
            <a:tailEnd type="triangle" w="med" len="med"/>
          </a:ln>
        </p:spPr>
        <p:txBody>
          <a:bodyPr/>
          <a:lstStyle/>
          <a:p>
            <a:endParaRPr lang="zh-CN" altLang="en-US"/>
          </a:p>
        </p:txBody>
      </p:sp>
      <p:sp>
        <p:nvSpPr>
          <p:cNvPr id="48154" name="直接连接符 48153"/>
          <p:cNvSpPr>
            <a:spLocks noChangeShapeType="1"/>
          </p:cNvSpPr>
          <p:nvPr>
            <p:custDataLst>
              <p:tags r:id="rId4"/>
            </p:custDataLst>
          </p:nvPr>
        </p:nvSpPr>
        <p:spPr bwMode="auto">
          <a:xfrm>
            <a:off x="4054582" y="4510032"/>
            <a:ext cx="649254" cy="0"/>
          </a:xfrm>
          <a:prstGeom prst="line">
            <a:avLst/>
          </a:prstGeom>
          <a:noFill/>
          <a:ln w="28575">
            <a:solidFill>
              <a:srgbClr val="0000FF"/>
            </a:solidFill>
            <a:round/>
            <a:tailEnd type="triangle" w="med" len="med"/>
          </a:ln>
        </p:spPr>
        <p:txBody>
          <a:bodyPr/>
          <a:lstStyle/>
          <a:p>
            <a:endParaRPr lang="zh-CN" altLang="en-US"/>
          </a:p>
        </p:txBody>
      </p:sp>
      <p:sp>
        <p:nvSpPr>
          <p:cNvPr id="48156" name="立方体 48155"/>
          <p:cNvSpPr>
            <a:spLocks noChangeArrowheads="1"/>
          </p:cNvSpPr>
          <p:nvPr>
            <p:custDataLst>
              <p:tags r:id="rId5"/>
            </p:custDataLst>
          </p:nvPr>
        </p:nvSpPr>
        <p:spPr bwMode="auto">
          <a:xfrm>
            <a:off x="7797712" y="3862365"/>
            <a:ext cx="1441375" cy="1008009"/>
          </a:xfrm>
          <a:prstGeom prst="cube">
            <a:avLst>
              <a:gd name="adj" fmla="val 25000"/>
            </a:avLst>
          </a:prstGeom>
          <a:solidFill>
            <a:srgbClr val="E0F2FC"/>
          </a:solidFill>
          <a:ln w="9525">
            <a:solidFill>
              <a:srgbClr val="0000FF"/>
            </a:solidFill>
            <a:miter lim="800000"/>
          </a:ln>
        </p:spPr>
        <p:txBody>
          <a:bodyPr/>
          <a:lstStyle/>
          <a:p>
            <a:pPr>
              <a:buFont typeface="Arial" panose="020B0604020202020204" pitchFamily="34" charset="0"/>
              <a:buNone/>
            </a:pPr>
            <a:endParaRPr lang="zh-CN" altLang="en-US"/>
          </a:p>
        </p:txBody>
      </p:sp>
      <p:sp>
        <p:nvSpPr>
          <p:cNvPr id="48158" name="文本框 48157"/>
          <p:cNvSpPr txBox="1">
            <a:spLocks noChangeArrowheads="1"/>
          </p:cNvSpPr>
          <p:nvPr>
            <p:custDataLst>
              <p:tags r:id="rId6"/>
            </p:custDataLst>
          </p:nvPr>
        </p:nvSpPr>
        <p:spPr bwMode="auto">
          <a:xfrm>
            <a:off x="2686228" y="5230719"/>
            <a:ext cx="1289050" cy="521970"/>
          </a:xfrm>
          <a:prstGeom prst="rect">
            <a:avLst/>
          </a:prstGeom>
          <a:noFill/>
          <a:ln w="9525">
            <a:noFill/>
            <a:miter lim="800000"/>
          </a:ln>
        </p:spPr>
        <p:txBody>
          <a:bodyPr wrap="none">
            <a:spAutoFit/>
          </a:bodyPr>
          <a:lstStyle/>
          <a:p>
            <a:r>
              <a:rPr lang="en-US" altLang="zh-CN" sz="2800">
                <a:latin typeface="Times New Roman" panose="02020603050405020304" charset="0"/>
              </a:rPr>
              <a:t>through</a:t>
            </a:r>
            <a:endParaRPr lang="en-US" altLang="zh-CN" sz="2800">
              <a:latin typeface="Times New Roman" panose="02020603050405020304" charset="0"/>
            </a:endParaRPr>
          </a:p>
        </p:txBody>
      </p:sp>
      <p:sp>
        <p:nvSpPr>
          <p:cNvPr id="48159" name="文本框 48158"/>
          <p:cNvSpPr txBox="1">
            <a:spLocks noChangeArrowheads="1"/>
          </p:cNvSpPr>
          <p:nvPr>
            <p:custDataLst>
              <p:tags r:id="rId7"/>
            </p:custDataLst>
          </p:nvPr>
        </p:nvSpPr>
        <p:spPr bwMode="auto">
          <a:xfrm>
            <a:off x="5205460" y="5230719"/>
            <a:ext cx="1071880" cy="521970"/>
          </a:xfrm>
          <a:prstGeom prst="rect">
            <a:avLst/>
          </a:prstGeom>
          <a:noFill/>
          <a:ln w="9525">
            <a:noFill/>
            <a:miter lim="800000"/>
          </a:ln>
        </p:spPr>
        <p:txBody>
          <a:bodyPr wrap="none">
            <a:spAutoFit/>
          </a:bodyPr>
          <a:lstStyle/>
          <a:p>
            <a:r>
              <a:rPr lang="en-US" altLang="zh-CN" sz="2800">
                <a:latin typeface="Times New Roman" panose="02020603050405020304" charset="0"/>
              </a:rPr>
              <a:t>across</a:t>
            </a:r>
            <a:endParaRPr lang="en-US" altLang="zh-CN" sz="2800">
              <a:latin typeface="Times New Roman" panose="02020603050405020304" charset="0"/>
            </a:endParaRPr>
          </a:p>
        </p:txBody>
      </p:sp>
      <p:sp>
        <p:nvSpPr>
          <p:cNvPr id="48160" name="文本框 48159"/>
          <p:cNvSpPr txBox="1">
            <a:spLocks noChangeArrowheads="1"/>
          </p:cNvSpPr>
          <p:nvPr>
            <p:custDataLst>
              <p:tags r:id="rId8"/>
            </p:custDataLst>
          </p:nvPr>
        </p:nvSpPr>
        <p:spPr bwMode="auto">
          <a:xfrm>
            <a:off x="7941945" y="5230495"/>
            <a:ext cx="836295" cy="521970"/>
          </a:xfrm>
          <a:prstGeom prst="rect">
            <a:avLst/>
          </a:prstGeom>
          <a:noFill/>
          <a:ln w="9525">
            <a:noFill/>
            <a:miter lim="800000"/>
          </a:ln>
        </p:spPr>
        <p:txBody>
          <a:bodyPr wrap="square">
            <a:spAutoFit/>
          </a:bodyPr>
          <a:lstStyle/>
          <a:p>
            <a:r>
              <a:rPr lang="en-US" altLang="zh-CN" sz="2800">
                <a:latin typeface="Times New Roman" panose="02020603050405020304" charset="0"/>
              </a:rPr>
              <a:t>over</a:t>
            </a:r>
            <a:endParaRPr lang="en-US" altLang="zh-CN" sz="2800">
              <a:latin typeface="Times New Roman" panose="02020603050405020304" charset="0"/>
            </a:endParaRPr>
          </a:p>
        </p:txBody>
      </p:sp>
      <p:sp>
        <p:nvSpPr>
          <p:cNvPr id="3" name="文本框 2"/>
          <p:cNvSpPr txBox="1"/>
          <p:nvPr/>
        </p:nvSpPr>
        <p:spPr>
          <a:xfrm>
            <a:off x="608330" y="889635"/>
            <a:ext cx="4095750" cy="659765"/>
          </a:xfrm>
          <a:prstGeom prst="rect">
            <a:avLst/>
          </a:prstGeom>
          <a:noFill/>
        </p:spPr>
        <p:txBody>
          <a:bodyPr wrap="square" rtlCol="0" anchor="t">
            <a:no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15. </a:t>
            </a:r>
            <a:r>
              <a:rPr lang="en-US" altLang="zh-CN" sz="3600" b="1">
                <a:solidFill>
                  <a:srgbClr val="C00000"/>
                </a:solidFill>
                <a:latin typeface="Times New Roman" panose="02020603050405020304" charset="0"/>
                <a:cs typeface="Times New Roman" panose="02020603050405020304" charset="0"/>
                <a:sym typeface="+mn-ea"/>
              </a:rPr>
              <a:t>go through </a:t>
            </a:r>
            <a:endParaRPr lang="zh-CN" altLang="en-US" sz="3600" b="1">
              <a:solidFill>
                <a:schemeClr val="tx1"/>
              </a:solidFill>
              <a:latin typeface="Times New Roman" panose="02020603050405020304" charset="0"/>
              <a:cs typeface="Times New Roman" panose="02020603050405020304"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blinds(horizontal)">
                                      <p:cBhvr>
                                        <p:cTn id="7" dur="500"/>
                                        <p:tgtEl>
                                          <p:spTgt spid="481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145"/>
                                        </p:tgtEl>
                                        <p:attrNameLst>
                                          <p:attrName>style.visibility</p:attrName>
                                        </p:attrNameLst>
                                      </p:cBhvr>
                                      <p:to>
                                        <p:strVal val="visible"/>
                                      </p:to>
                                    </p:set>
                                    <p:animEffect transition="in" filter="blinds(horizontal)">
                                      <p:cBhvr>
                                        <p:cTn id="12" dur="500"/>
                                        <p:tgtEl>
                                          <p:spTgt spid="48145"/>
                                        </p:tgtEl>
                                      </p:cBhvr>
                                    </p:animEffect>
                                  </p:childTnLst>
                                </p:cTn>
                              </p:par>
                              <p:par>
                                <p:cTn id="13" presetID="3" presetClass="entr" presetSubtype="10" fill="hold" nodeType="withEffect">
                                  <p:stCondLst>
                                    <p:cond delay="0"/>
                                  </p:stCondLst>
                                  <p:childTnLst>
                                    <p:set>
                                      <p:cBhvr>
                                        <p:cTn id="14" dur="1" fill="hold">
                                          <p:stCondLst>
                                            <p:cond delay="0"/>
                                          </p:stCondLst>
                                        </p:cTn>
                                        <p:tgtEl>
                                          <p:spTgt spid="48155"/>
                                        </p:tgtEl>
                                        <p:attrNameLst>
                                          <p:attrName>style.visibility</p:attrName>
                                        </p:attrNameLst>
                                      </p:cBhvr>
                                      <p:to>
                                        <p:strVal val="visible"/>
                                      </p:to>
                                    </p:set>
                                    <p:animEffect transition="in" filter="blinds(horizontal)">
                                      <p:cBhvr>
                                        <p:cTn id="15" dur="500"/>
                                        <p:tgtEl>
                                          <p:spTgt spid="48155"/>
                                        </p:tgtEl>
                                      </p:cBhvr>
                                    </p:animEffect>
                                  </p:childTnLst>
                                </p:cTn>
                              </p:par>
                              <p:par>
                                <p:cTn id="16" presetID="3" presetClass="entr" presetSubtype="10" fill="hold" nodeType="withEffect">
                                  <p:stCondLst>
                                    <p:cond delay="0"/>
                                  </p:stCondLst>
                                  <p:childTnLst>
                                    <p:set>
                                      <p:cBhvr>
                                        <p:cTn id="17" dur="1" fill="hold">
                                          <p:stCondLst>
                                            <p:cond delay="0"/>
                                          </p:stCondLst>
                                        </p:cTn>
                                        <p:tgtEl>
                                          <p:spTgt spid="48156"/>
                                        </p:tgtEl>
                                        <p:attrNameLst>
                                          <p:attrName>style.visibility</p:attrName>
                                        </p:attrNameLst>
                                      </p:cBhvr>
                                      <p:to>
                                        <p:strVal val="visible"/>
                                      </p:to>
                                    </p:set>
                                    <p:animEffect transition="in" filter="blinds(horizontal)">
                                      <p:cBhvr>
                                        <p:cTn id="18" dur="500"/>
                                        <p:tgtEl>
                                          <p:spTgt spid="4815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8158"/>
                                        </p:tgtEl>
                                        <p:attrNameLst>
                                          <p:attrName>style.visibility</p:attrName>
                                        </p:attrNameLst>
                                      </p:cBhvr>
                                      <p:to>
                                        <p:strVal val="visible"/>
                                      </p:to>
                                    </p:set>
                                    <p:animEffect transition="in" filter="blinds(horizontal)">
                                      <p:cBhvr>
                                        <p:cTn id="21" dur="500"/>
                                        <p:tgtEl>
                                          <p:spTgt spid="4815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8159"/>
                                        </p:tgtEl>
                                        <p:attrNameLst>
                                          <p:attrName>style.visibility</p:attrName>
                                        </p:attrNameLst>
                                      </p:cBhvr>
                                      <p:to>
                                        <p:strVal val="visible"/>
                                      </p:to>
                                    </p:set>
                                    <p:animEffect transition="in" filter="blinds(horizontal)">
                                      <p:cBhvr>
                                        <p:cTn id="24" dur="500"/>
                                        <p:tgtEl>
                                          <p:spTgt spid="48159"/>
                                        </p:tgtEl>
                                      </p:cBhvr>
                                    </p:animEffect>
                                  </p:childTnLst>
                                </p:cTn>
                              </p:par>
                              <p:par>
                                <p:cTn id="25" presetID="3" presetClass="entr" presetSubtype="10" fill="hold" nodeType="withEffect">
                                  <p:stCondLst>
                                    <p:cond delay="0"/>
                                  </p:stCondLst>
                                  <p:childTnLst>
                                    <p:set>
                                      <p:cBhvr>
                                        <p:cTn id="26" dur="1" fill="hold">
                                          <p:stCondLst>
                                            <p:cond delay="0"/>
                                          </p:stCondLst>
                                        </p:cTn>
                                        <p:tgtEl>
                                          <p:spTgt spid="48160">
                                            <p:txEl>
                                              <p:pRg st="0" end="0"/>
                                            </p:txEl>
                                          </p:spTgt>
                                        </p:tgtEl>
                                        <p:attrNameLst>
                                          <p:attrName>style.visibility</p:attrName>
                                        </p:attrNameLst>
                                      </p:cBhvr>
                                      <p:to>
                                        <p:strVal val="visible"/>
                                      </p:to>
                                    </p:set>
                                    <p:animEffect transition="in" filter="blinds(horizontal)">
                                      <p:cBhvr>
                                        <p:cTn id="27" dur="500"/>
                                        <p:tgtEl>
                                          <p:spTgt spid="4816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8149"/>
                                        </p:tgtEl>
                                        <p:attrNameLst>
                                          <p:attrName>style.visibility</p:attrName>
                                        </p:attrNameLst>
                                      </p:cBhvr>
                                      <p:to>
                                        <p:strVal val="visible"/>
                                      </p:to>
                                    </p:set>
                                    <p:animEffect transition="in" filter="blinds(horizontal)">
                                      <p:cBhvr>
                                        <p:cTn id="32" dur="500"/>
                                        <p:tgtEl>
                                          <p:spTgt spid="4814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8154"/>
                                        </p:tgtEl>
                                        <p:attrNameLst>
                                          <p:attrName>style.visibility</p:attrName>
                                        </p:attrNameLst>
                                      </p:cBhvr>
                                      <p:to>
                                        <p:strVal val="visible"/>
                                      </p:to>
                                    </p:set>
                                    <p:animEffect transition="in" filter="blinds(horizontal)">
                                      <p:cBhvr>
                                        <p:cTn id="35" dur="500"/>
                                        <p:tgtEl>
                                          <p:spTgt spid="4815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8151"/>
                                        </p:tgtEl>
                                        <p:attrNameLst>
                                          <p:attrName>style.visibility</p:attrName>
                                        </p:attrNameLst>
                                      </p:cBhvr>
                                      <p:to>
                                        <p:strVal val="visible"/>
                                      </p:to>
                                    </p:set>
                                    <p:animEffect transition="in" filter="blinds(horizontal)">
                                      <p:cBhvr>
                                        <p:cTn id="40" dur="500"/>
                                        <p:tgtEl>
                                          <p:spTgt spid="48151"/>
                                        </p:tgtEl>
                                      </p:cBhvr>
                                    </p:animEffect>
                                  </p:childTnLst>
                                </p:cTn>
                              </p:par>
                            </p:childTnLst>
                          </p:cTn>
                        </p:par>
                      </p:childTnLst>
                    </p:cTn>
                  </p:par>
                  <p:par>
                    <p:cTn id="41" fill="hold">
                      <p:stCondLst>
                        <p:cond delay="indefinite"/>
                      </p:stCondLst>
                      <p:childTnLst>
                        <p:par>
                          <p:cTn id="42" fill="hold">
                            <p:stCondLst>
                              <p:cond delay="0"/>
                            </p:stCondLst>
                            <p:childTnLst>
                              <p:par>
                                <p:cTn id="43" presetID="8" presetClass="entr" presetSubtype="16" fill="hold" nodeType="clickEffect">
                                  <p:stCondLst>
                                    <p:cond delay="0"/>
                                  </p:stCondLst>
                                  <p:childTnLst>
                                    <p:set>
                                      <p:cBhvr>
                                        <p:cTn id="44" dur="1" fill="hold">
                                          <p:stCondLst>
                                            <p:cond delay="0"/>
                                          </p:stCondLst>
                                        </p:cTn>
                                        <p:tgtEl>
                                          <p:spTgt spid="48153"/>
                                        </p:tgtEl>
                                        <p:attrNameLst>
                                          <p:attrName>style.visibility</p:attrName>
                                        </p:attrNameLst>
                                      </p:cBhvr>
                                      <p:to>
                                        <p:strVal val="visible"/>
                                      </p:to>
                                    </p:set>
                                    <p:animEffect transition="in" filter="diamond(in)">
                                      <p:cBhvr>
                                        <p:cTn id="45" dur="2000"/>
                                        <p:tgtEl>
                                          <p:spTgt spid="48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4" grpId="0"/>
      <p:bldP spid="48149" grpId="0" bldLvl="0" animBg="1"/>
      <p:bldP spid="48151" grpId="0" bldLvl="0" animBg="1"/>
      <p:bldP spid="48154" grpId="0" bldLvl="0" animBg="1"/>
      <p:bldP spid="48158" grpId="0"/>
      <p:bldP spid="4815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7" name="圆角矩形 2"/>
          <p:cNvSpPr/>
          <p:nvPr/>
        </p:nvSpPr>
        <p:spPr>
          <a:xfrm>
            <a:off x="3747770" y="5069205"/>
            <a:ext cx="4513580" cy="1439545"/>
          </a:xfrm>
          <a:prstGeom prst="roundRect">
            <a:avLst>
              <a:gd name="adj" fmla="val 16667"/>
            </a:avLst>
          </a:prstGeom>
          <a:solidFill>
            <a:srgbClr val="E0F2FC"/>
          </a:solidFill>
          <a:ln w="9525">
            <a:noFill/>
          </a:ln>
          <a:effectLst>
            <a:outerShdw dist="38100" dir="2699999" algn="tl" rotWithShape="0">
              <a:srgbClr val="000000">
                <a:alpha val="39999"/>
              </a:srgbClr>
            </a:outerShdw>
          </a:effectLst>
        </p:spPr>
        <p:txBody>
          <a:bodyPr anchor="ctr"/>
          <a:lstStyle/>
          <a:p>
            <a:pPr algn="ctr">
              <a:defRPr/>
            </a:pPr>
            <a:endParaRPr lang="en-US" altLang="zh-CN" sz="2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9159" name="矩形 49158"/>
          <p:cNvSpPr>
            <a:spLocks noChangeArrowheads="1"/>
          </p:cNvSpPr>
          <p:nvPr/>
        </p:nvSpPr>
        <p:spPr bwMode="auto">
          <a:xfrm>
            <a:off x="2428240" y="1874520"/>
            <a:ext cx="6361430" cy="1040130"/>
          </a:xfrm>
          <a:prstGeom prst="rect">
            <a:avLst/>
          </a:prstGeom>
          <a:noFill/>
          <a:ln w="9525">
            <a:noFill/>
            <a:miter lim="800000"/>
          </a:ln>
        </p:spPr>
        <p:txBody>
          <a:bodyPr wrap="square" anchor="ctr">
            <a:noAutofit/>
          </a:bodyPr>
          <a:lstStyle/>
          <a:p>
            <a:pPr>
              <a:buFont typeface="Arial" panose="020B0604020202020204" pitchFamily="34" charset="0"/>
              <a:buNone/>
            </a:pPr>
            <a:r>
              <a:rPr lang="en-US" altLang="zh-CN" sz="2800" b="1">
                <a:solidFill>
                  <a:schemeClr val="tx1"/>
                </a:solidFill>
                <a:latin typeface="Times New Roman" panose="02020603050405020304" charset="0"/>
              </a:rPr>
              <a:t>a feeling of </a:t>
            </a:r>
            <a:r>
              <a:rPr lang="en-US" altLang="zh-CN" sz="2800" b="1">
                <a:solidFill>
                  <a:srgbClr val="C00000"/>
                </a:solidFill>
                <a:latin typeface="Times New Roman" panose="02020603050405020304" charset="0"/>
              </a:rPr>
              <a:t>worry</a:t>
            </a:r>
            <a:r>
              <a:rPr lang="en-US" altLang="zh-CN" sz="2800" b="1">
                <a:solidFill>
                  <a:schemeClr val="tx1"/>
                </a:solidFill>
                <a:latin typeface="Times New Roman" panose="02020603050405020304" charset="0"/>
              </a:rPr>
              <a:t>, especially one that is shared by many people</a:t>
            </a:r>
            <a:r>
              <a:rPr lang="en-US" altLang="zh-CN" sz="2800" b="1">
                <a:solidFill>
                  <a:schemeClr val="tx1"/>
                </a:solidFill>
              </a:rPr>
              <a:t>  </a:t>
            </a:r>
            <a:endParaRPr lang="en-US" altLang="zh-CN" sz="2800" b="1">
              <a:solidFill>
                <a:schemeClr val="tx1"/>
              </a:solidFill>
            </a:endParaRPr>
          </a:p>
        </p:txBody>
      </p:sp>
      <p:sp>
        <p:nvSpPr>
          <p:cNvPr id="49160" name="矩形 49159"/>
          <p:cNvSpPr>
            <a:spLocks noChangeArrowheads="1"/>
          </p:cNvSpPr>
          <p:nvPr/>
        </p:nvSpPr>
        <p:spPr bwMode="auto">
          <a:xfrm>
            <a:off x="2230639" y="1981275"/>
            <a:ext cx="6756048" cy="827362"/>
          </a:xfrm>
          <a:prstGeom prst="rect">
            <a:avLst/>
          </a:prstGeom>
          <a:noFill/>
          <a:ln w="12700">
            <a:solidFill>
              <a:srgbClr val="9933FF"/>
            </a:solidFill>
            <a:miter lim="800000"/>
          </a:ln>
        </p:spPr>
        <p:txBody>
          <a:bodyPr wrap="none" anchor="ctr"/>
          <a:lstStyle/>
          <a:p>
            <a:pPr algn="ctr"/>
            <a:endParaRPr lang="zh-CN" altLang="en-US" sz="2400">
              <a:latin typeface="Times New Roman" panose="02020603050405020304" charset="0"/>
            </a:endParaRPr>
          </a:p>
        </p:txBody>
      </p:sp>
      <p:sp>
        <p:nvSpPr>
          <p:cNvPr id="49161" name="任意多边形 49160"/>
          <p:cNvSpPr>
            <a:spLocks noChangeArrowheads="1"/>
          </p:cNvSpPr>
          <p:nvPr/>
        </p:nvSpPr>
        <p:spPr bwMode="auto">
          <a:xfrm>
            <a:off x="4739403" y="3368678"/>
            <a:ext cx="2376363" cy="158424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99"/>
          </a:solidFill>
          <a:ln w="9525">
            <a:solidFill>
              <a:schemeClr val="tx1"/>
            </a:solidFill>
            <a:miter lim="800000"/>
          </a:ln>
        </p:spPr>
        <p:txBody>
          <a:bodyPr wrap="none" anchor="ctr"/>
          <a:lstStyle/>
          <a:p>
            <a:pPr algn="ctr"/>
            <a:r>
              <a:rPr lang="en-US" altLang="zh-CN" sz="3200" b="1">
                <a:latin typeface="Times New Roman" panose="02020603050405020304" charset="0"/>
              </a:rPr>
              <a:t>concern</a:t>
            </a:r>
            <a:r>
              <a:rPr lang="en-US" altLang="zh-CN" sz="2800"/>
              <a:t> </a:t>
            </a:r>
            <a:endParaRPr lang="en-US" altLang="zh-CN" sz="2800"/>
          </a:p>
        </p:txBody>
      </p:sp>
      <p:sp>
        <p:nvSpPr>
          <p:cNvPr id="49164" name="圆角矩形 2"/>
          <p:cNvSpPr/>
          <p:nvPr/>
        </p:nvSpPr>
        <p:spPr>
          <a:xfrm>
            <a:off x="1162685" y="2965450"/>
            <a:ext cx="2961640" cy="2663825"/>
          </a:xfrm>
          <a:prstGeom prst="roundRect">
            <a:avLst>
              <a:gd name="adj" fmla="val 16667"/>
            </a:avLst>
          </a:prstGeom>
          <a:solidFill>
            <a:srgbClr val="E0F2FC"/>
          </a:solidFill>
          <a:ln w="9525">
            <a:noFill/>
          </a:ln>
          <a:effectLst>
            <a:outerShdw dist="38100" dir="2699999" algn="tl" rotWithShape="0">
              <a:srgbClr val="000000">
                <a:alpha val="39999"/>
              </a:srgbClr>
            </a:outerShdw>
          </a:effectLst>
        </p:spPr>
        <p:txBody>
          <a:bodyPr anchor="ctr"/>
          <a:lstStyle/>
          <a:p>
            <a:pPr algn="ctr">
              <a:defRPr/>
            </a:pPr>
            <a:endParaRPr lang="en-US" altLang="zh-CN" sz="2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9165" name="圆角矩形 2"/>
          <p:cNvSpPr/>
          <p:nvPr/>
        </p:nvSpPr>
        <p:spPr>
          <a:xfrm>
            <a:off x="7731125" y="2965450"/>
            <a:ext cx="1681480" cy="2663825"/>
          </a:xfrm>
          <a:prstGeom prst="roundRect">
            <a:avLst>
              <a:gd name="adj" fmla="val 16667"/>
            </a:avLst>
          </a:prstGeom>
          <a:solidFill>
            <a:srgbClr val="E0F2FC"/>
          </a:solidFill>
          <a:ln w="9525">
            <a:noFill/>
          </a:ln>
          <a:effectLst>
            <a:outerShdw dist="38100" dir="2699999" algn="tl" rotWithShape="0">
              <a:srgbClr val="000000">
                <a:alpha val="39999"/>
              </a:srgbClr>
            </a:outerShdw>
          </a:effectLst>
        </p:spPr>
        <p:txBody>
          <a:bodyPr anchor="ctr"/>
          <a:lstStyle/>
          <a:p>
            <a:pPr algn="ctr">
              <a:defRPr/>
            </a:pPr>
            <a:endParaRPr lang="en-US" altLang="zh-CN" sz="2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9166" name="文本框 49165"/>
          <p:cNvSpPr txBox="1">
            <a:spLocks noChangeArrowheads="1"/>
          </p:cNvSpPr>
          <p:nvPr/>
        </p:nvSpPr>
        <p:spPr bwMode="auto">
          <a:xfrm>
            <a:off x="1278130" y="3075642"/>
            <a:ext cx="1507490" cy="2553335"/>
          </a:xfrm>
          <a:prstGeom prst="rect">
            <a:avLst/>
          </a:prstGeom>
          <a:noFill/>
          <a:ln w="9525">
            <a:noFill/>
            <a:miter lim="800000"/>
          </a:ln>
        </p:spPr>
        <p:txBody>
          <a:bodyPr wrap="none">
            <a:spAutoFit/>
          </a:bodyPr>
          <a:lstStyle/>
          <a:p>
            <a:pPr algn="l"/>
            <a:r>
              <a:rPr lang="en-US" altLang="zh-CN" sz="3200" b="1">
                <a:latin typeface="Times New Roman" panose="02020603050405020304" charset="0"/>
              </a:rPr>
              <a:t>express</a:t>
            </a:r>
            <a:endParaRPr lang="en-US" altLang="zh-CN" sz="3200" b="1">
              <a:latin typeface="Times New Roman" panose="02020603050405020304" charset="0"/>
            </a:endParaRPr>
          </a:p>
          <a:p>
            <a:pPr algn="l"/>
            <a:r>
              <a:rPr lang="en-US" altLang="zh-CN" sz="3200" b="1">
                <a:latin typeface="Times New Roman" panose="02020603050405020304" charset="0"/>
                <a:sym typeface="+mn-ea"/>
              </a:rPr>
              <a:t>voice</a:t>
            </a:r>
            <a:endParaRPr lang="en-US" altLang="zh-CN" sz="3200" b="1">
              <a:latin typeface="Times New Roman" panose="02020603050405020304" charset="0"/>
            </a:endParaRPr>
          </a:p>
          <a:p>
            <a:pPr algn="l"/>
            <a:r>
              <a:rPr lang="en-US" altLang="zh-CN" sz="3200" b="1">
                <a:latin typeface="Times New Roman" panose="02020603050405020304" charset="0"/>
                <a:sym typeface="+mn-ea"/>
              </a:rPr>
              <a:t>show </a:t>
            </a:r>
            <a:endParaRPr lang="en-US" altLang="zh-CN" sz="3200" b="1">
              <a:latin typeface="Times New Roman" panose="02020603050405020304" charset="0"/>
            </a:endParaRPr>
          </a:p>
          <a:p>
            <a:pPr algn="l"/>
            <a:r>
              <a:rPr lang="en-US" altLang="zh-CN" sz="3200" b="1">
                <a:latin typeface="Times New Roman" panose="02020603050405020304" charset="0"/>
              </a:rPr>
              <a:t>raise</a:t>
            </a:r>
            <a:endParaRPr lang="en-US" altLang="zh-CN" sz="3200" b="1">
              <a:latin typeface="Times New Roman" panose="02020603050405020304" charset="0"/>
            </a:endParaRPr>
          </a:p>
          <a:p>
            <a:pPr algn="l"/>
            <a:r>
              <a:rPr lang="en-US" altLang="zh-CN" sz="3200" b="1">
                <a:solidFill>
                  <a:srgbClr val="9966FF"/>
                </a:solidFill>
                <a:latin typeface="Times New Roman" panose="02020603050405020304" charset="0"/>
              </a:rPr>
              <a:t>address</a:t>
            </a:r>
            <a:endParaRPr lang="en-US" altLang="zh-CN" sz="3200" b="1">
              <a:solidFill>
                <a:srgbClr val="9966FF"/>
              </a:solidFill>
              <a:latin typeface="Times New Roman" panose="02020603050405020304" charset="0"/>
            </a:endParaRPr>
          </a:p>
        </p:txBody>
      </p:sp>
      <p:sp>
        <p:nvSpPr>
          <p:cNvPr id="49168" name="文本框 49167"/>
          <p:cNvSpPr txBox="1">
            <a:spLocks noChangeArrowheads="1"/>
          </p:cNvSpPr>
          <p:nvPr/>
        </p:nvSpPr>
        <p:spPr bwMode="auto">
          <a:xfrm>
            <a:off x="4147185" y="4940300"/>
            <a:ext cx="2355215" cy="1568450"/>
          </a:xfrm>
          <a:prstGeom prst="rect">
            <a:avLst/>
          </a:prstGeom>
          <a:noFill/>
          <a:ln w="9525">
            <a:noFill/>
            <a:miter lim="800000"/>
          </a:ln>
        </p:spPr>
        <p:txBody>
          <a:bodyPr wrap="square">
            <a:spAutoFit/>
          </a:bodyPr>
          <a:lstStyle/>
          <a:p>
            <a:r>
              <a:rPr lang="en-US" altLang="zh-CN" sz="3200" b="1">
                <a:latin typeface="Times New Roman" panose="02020603050405020304" charset="0"/>
              </a:rPr>
              <a:t>growing</a:t>
            </a:r>
            <a:endParaRPr lang="en-US" altLang="zh-CN" sz="3200" b="1">
              <a:latin typeface="Times New Roman" panose="02020603050405020304" charset="0"/>
            </a:endParaRPr>
          </a:p>
          <a:p>
            <a:r>
              <a:rPr lang="en-US" altLang="zh-CN" sz="3200" b="1">
                <a:latin typeface="Times New Roman" panose="02020603050405020304" charset="0"/>
              </a:rPr>
              <a:t>widespread</a:t>
            </a:r>
            <a:endParaRPr lang="en-US" altLang="zh-CN" sz="3200" b="1">
              <a:latin typeface="Times New Roman" panose="02020603050405020304" charset="0"/>
            </a:endParaRPr>
          </a:p>
          <a:p>
            <a:r>
              <a:rPr lang="en-US" altLang="zh-CN" sz="3200" b="1">
                <a:latin typeface="Times New Roman" panose="02020603050405020304" charset="0"/>
              </a:rPr>
              <a:t>primary</a:t>
            </a:r>
            <a:endParaRPr lang="en-US" altLang="zh-CN" sz="3200" b="1">
              <a:latin typeface="Times New Roman" panose="02020603050405020304" charset="0"/>
            </a:endParaRPr>
          </a:p>
        </p:txBody>
      </p:sp>
      <p:sp>
        <p:nvSpPr>
          <p:cNvPr id="49169" name="文本框 49168"/>
          <p:cNvSpPr txBox="1">
            <a:spLocks noChangeArrowheads="1"/>
          </p:cNvSpPr>
          <p:nvPr/>
        </p:nvSpPr>
        <p:spPr bwMode="auto">
          <a:xfrm>
            <a:off x="7865985" y="3284546"/>
            <a:ext cx="1176655" cy="2061210"/>
          </a:xfrm>
          <a:prstGeom prst="rect">
            <a:avLst/>
          </a:prstGeom>
          <a:noFill/>
          <a:ln w="9525">
            <a:noFill/>
            <a:miter lim="800000"/>
          </a:ln>
        </p:spPr>
        <p:txBody>
          <a:bodyPr wrap="none">
            <a:spAutoFit/>
          </a:bodyPr>
          <a:lstStyle/>
          <a:p>
            <a:r>
              <a:rPr lang="en-US" altLang="zh-CN" sz="3200" b="1">
                <a:latin typeface="Times New Roman" panose="02020603050405020304" charset="0"/>
              </a:rPr>
              <a:t>about</a:t>
            </a:r>
            <a:endParaRPr lang="en-US" altLang="zh-CN" sz="3200" b="1">
              <a:latin typeface="Times New Roman" panose="02020603050405020304" charset="0"/>
            </a:endParaRPr>
          </a:p>
          <a:p>
            <a:r>
              <a:rPr lang="en-US" altLang="zh-CN" sz="3200" b="1">
                <a:latin typeface="Times New Roman" panose="02020603050405020304" charset="0"/>
              </a:rPr>
              <a:t>for</a:t>
            </a:r>
            <a:endParaRPr lang="en-US" altLang="zh-CN" sz="3200" b="1">
              <a:latin typeface="Times New Roman" panose="02020603050405020304" charset="0"/>
            </a:endParaRPr>
          </a:p>
          <a:p>
            <a:r>
              <a:rPr lang="en-US" altLang="zh-CN" sz="3200" b="1">
                <a:latin typeface="Times New Roman" panose="02020603050405020304" charset="0"/>
              </a:rPr>
              <a:t>over</a:t>
            </a:r>
            <a:endParaRPr lang="en-US" altLang="zh-CN" sz="3200" b="1">
              <a:latin typeface="Times New Roman" panose="02020603050405020304" charset="0"/>
            </a:endParaRPr>
          </a:p>
          <a:p>
            <a:r>
              <a:rPr lang="en-US" altLang="zh-CN" sz="3200" b="1">
                <a:latin typeface="Times New Roman" panose="02020603050405020304" charset="0"/>
              </a:rPr>
              <a:t>that</a:t>
            </a:r>
            <a:endParaRPr lang="en-US" altLang="zh-CN" sz="3200" b="1">
              <a:latin typeface="Times New Roman" panose="02020603050405020304" charset="0"/>
            </a:endParaRPr>
          </a:p>
        </p:txBody>
      </p:sp>
      <p:sp>
        <p:nvSpPr>
          <p:cNvPr id="3" name="文本框 2"/>
          <p:cNvSpPr txBox="1"/>
          <p:nvPr/>
        </p:nvSpPr>
        <p:spPr>
          <a:xfrm>
            <a:off x="1278255" y="918845"/>
            <a:ext cx="893254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16. concern </a:t>
            </a:r>
            <a:r>
              <a:rPr lang="en-US" altLang="zh-CN" sz="3600" b="1">
                <a:solidFill>
                  <a:schemeClr val="tx1"/>
                </a:solidFill>
                <a:latin typeface="Times New Roman" panose="02020603050405020304" charset="0"/>
                <a:cs typeface="Times New Roman" panose="02020603050405020304" charset="0"/>
                <a:sym typeface="+mn-ea"/>
              </a:rPr>
              <a:t>n.</a:t>
            </a:r>
            <a:r>
              <a:rPr lang="zh-CN" altLang="en-US" sz="3600" b="1">
                <a:solidFill>
                  <a:schemeClr val="tx1"/>
                </a:solidFill>
                <a:latin typeface="Times New Roman" panose="02020603050405020304" charset="0"/>
                <a:cs typeface="Times New Roman" panose="02020603050405020304" charset="0"/>
                <a:sym typeface="+mn-ea"/>
              </a:rPr>
              <a:t>担心；忧虑；</a:t>
            </a:r>
            <a:r>
              <a:rPr lang="zh-CN" altLang="en-US" sz="3600" b="1">
                <a:solidFill>
                  <a:schemeClr val="tx1"/>
                </a:solidFill>
                <a:latin typeface="Times New Roman" panose="02020603050405020304" charset="0"/>
                <a:cs typeface="Times New Roman" panose="02020603050405020304" charset="0"/>
                <a:sym typeface="+mn-ea"/>
              </a:rPr>
              <a:t>关心</a:t>
            </a:r>
            <a:endParaRPr lang="zh-CN" altLang="en-US" sz="3600" b="1">
              <a:solidFill>
                <a:schemeClr val="tx1"/>
              </a:solidFill>
              <a:latin typeface="Times New Roman" panose="02020603050405020304" charset="0"/>
              <a:cs typeface="Times New Roman" panose="02020603050405020304" charset="0"/>
              <a:sym typeface="+mn-ea"/>
            </a:endParaRPr>
          </a:p>
        </p:txBody>
      </p:sp>
      <p:sp>
        <p:nvSpPr>
          <p:cNvPr id="2" name="文本框 1"/>
          <p:cNvSpPr txBox="1">
            <a:spLocks noChangeArrowheads="1"/>
          </p:cNvSpPr>
          <p:nvPr/>
        </p:nvSpPr>
        <p:spPr bwMode="auto">
          <a:xfrm>
            <a:off x="2793240" y="3567767"/>
            <a:ext cx="999490" cy="1568450"/>
          </a:xfrm>
          <a:prstGeom prst="rect">
            <a:avLst/>
          </a:prstGeom>
          <a:noFill/>
          <a:ln w="9525">
            <a:noFill/>
            <a:miter lim="800000"/>
          </a:ln>
        </p:spPr>
        <p:txBody>
          <a:bodyPr wrap="none">
            <a:spAutoFit/>
          </a:bodyPr>
          <a:p>
            <a:r>
              <a:rPr lang="zh-CN" altLang="en-US" sz="3200" b="1">
                <a:latin typeface="Times New Roman" panose="02020603050405020304" charset="0"/>
              </a:rPr>
              <a:t>表达</a:t>
            </a:r>
            <a:endParaRPr lang="zh-CN" altLang="en-US" sz="3200" b="1">
              <a:latin typeface="Times New Roman" panose="02020603050405020304" charset="0"/>
            </a:endParaRPr>
          </a:p>
          <a:p>
            <a:r>
              <a:rPr lang="zh-CN" altLang="en-US" sz="3200" b="1">
                <a:latin typeface="Times New Roman" panose="02020603050405020304" charset="0"/>
              </a:rPr>
              <a:t>引发</a:t>
            </a:r>
            <a:endParaRPr lang="en-US" altLang="zh-CN" sz="3200" b="1">
              <a:latin typeface="Times New Roman" panose="02020603050405020304" charset="0"/>
            </a:endParaRPr>
          </a:p>
          <a:p>
            <a:r>
              <a:rPr lang="zh-CN" altLang="en-US" sz="3200" b="1">
                <a:solidFill>
                  <a:srgbClr val="9966FF"/>
                </a:solidFill>
                <a:latin typeface="Times New Roman" panose="02020603050405020304" charset="0"/>
              </a:rPr>
              <a:t>解决</a:t>
            </a:r>
            <a:endParaRPr lang="zh-CN" altLang="en-US" sz="3200" b="1">
              <a:solidFill>
                <a:srgbClr val="9966FF"/>
              </a:solidFill>
              <a:latin typeface="Times New Roman" panose="02020603050405020304" charset="0"/>
            </a:endParaRPr>
          </a:p>
        </p:txBody>
      </p:sp>
      <p:sp>
        <p:nvSpPr>
          <p:cNvPr id="4" name="文本框 3"/>
          <p:cNvSpPr txBox="1">
            <a:spLocks noChangeArrowheads="1"/>
          </p:cNvSpPr>
          <p:nvPr/>
        </p:nvSpPr>
        <p:spPr bwMode="auto">
          <a:xfrm>
            <a:off x="5935980" y="5069205"/>
            <a:ext cx="2604770" cy="1568450"/>
          </a:xfrm>
          <a:prstGeom prst="rect">
            <a:avLst/>
          </a:prstGeom>
          <a:noFill/>
          <a:ln w="9525">
            <a:noFill/>
            <a:miter lim="800000"/>
          </a:ln>
        </p:spPr>
        <p:txBody>
          <a:bodyPr wrap="square">
            <a:spAutoFit/>
          </a:bodyPr>
          <a:p>
            <a:r>
              <a:rPr lang="zh-CN" altLang="en-US" sz="3200" b="1">
                <a:latin typeface="Times New Roman" panose="02020603050405020304" charset="0"/>
              </a:rPr>
              <a:t>日益增长的</a:t>
            </a:r>
            <a:endParaRPr lang="zh-CN" altLang="en-US" sz="3200" b="1">
              <a:latin typeface="Times New Roman" panose="02020603050405020304" charset="0"/>
            </a:endParaRPr>
          </a:p>
          <a:p>
            <a:r>
              <a:rPr lang="en-US" altLang="zh-CN" sz="3200" b="1">
                <a:latin typeface="Times New Roman" panose="02020603050405020304" charset="0"/>
              </a:rPr>
              <a:t>   </a:t>
            </a:r>
            <a:r>
              <a:rPr lang="zh-CN" altLang="en-US" sz="3200" b="1">
                <a:latin typeface="Times New Roman" panose="02020603050405020304" charset="0"/>
              </a:rPr>
              <a:t>广泛的</a:t>
            </a:r>
            <a:endParaRPr lang="en-US" altLang="zh-CN" sz="3200" b="1">
              <a:latin typeface="Times New Roman" panose="02020603050405020304" charset="0"/>
            </a:endParaRPr>
          </a:p>
          <a:p>
            <a:r>
              <a:rPr lang="en-US" altLang="zh-CN" sz="3200" b="1">
                <a:solidFill>
                  <a:srgbClr val="9966FF"/>
                </a:solidFill>
                <a:latin typeface="Times New Roman" panose="02020603050405020304" charset="0"/>
              </a:rPr>
              <a:t>   </a:t>
            </a:r>
            <a:r>
              <a:rPr lang="zh-CN" altLang="en-US" sz="3200" b="1">
                <a:solidFill>
                  <a:schemeClr val="tx1"/>
                </a:solidFill>
                <a:latin typeface="Times New Roman" panose="02020603050405020304" charset="0"/>
              </a:rPr>
              <a:t>主要的</a:t>
            </a:r>
            <a:endParaRPr lang="zh-CN" altLang="en-US" sz="3200" b="1">
              <a:solidFill>
                <a:schemeClr val="tx1"/>
              </a:solidFill>
              <a:latin typeface="Times New Roman" panose="0202060305040502030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60"/>
                                        </p:tgtEl>
                                        <p:attrNameLst>
                                          <p:attrName>style.visibility</p:attrName>
                                        </p:attrNameLst>
                                      </p:cBhvr>
                                      <p:to>
                                        <p:strVal val="visible"/>
                                      </p:to>
                                    </p:set>
                                    <p:animEffect transition="in" filter="blinds(horizontal)">
                                      <p:cBhvr>
                                        <p:cTn id="7" dur="500"/>
                                        <p:tgtEl>
                                          <p:spTgt spid="4916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9159"/>
                                        </p:tgtEl>
                                        <p:attrNameLst>
                                          <p:attrName>style.visibility</p:attrName>
                                        </p:attrNameLst>
                                      </p:cBhvr>
                                      <p:to>
                                        <p:strVal val="visible"/>
                                      </p:to>
                                    </p:set>
                                    <p:animEffect transition="in" filter="blinds(horizontal)">
                                      <p:cBhvr>
                                        <p:cTn id="10" dur="500"/>
                                        <p:tgtEl>
                                          <p:spTgt spid="4915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9161"/>
                                        </p:tgtEl>
                                        <p:attrNameLst>
                                          <p:attrName>style.visibility</p:attrName>
                                        </p:attrNameLst>
                                      </p:cBhvr>
                                      <p:to>
                                        <p:strVal val="visible"/>
                                      </p:to>
                                    </p:set>
                                    <p:animEffect transition="in" filter="blinds(horizontal)">
                                      <p:cBhvr>
                                        <p:cTn id="15" dur="500"/>
                                        <p:tgtEl>
                                          <p:spTgt spid="4916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9164"/>
                                        </p:tgtEl>
                                        <p:attrNameLst>
                                          <p:attrName>style.visibility</p:attrName>
                                        </p:attrNameLst>
                                      </p:cBhvr>
                                      <p:to>
                                        <p:strVal val="visible"/>
                                      </p:to>
                                    </p:set>
                                    <p:anim calcmode="lin" valueType="num">
                                      <p:cBhvr additive="base">
                                        <p:cTn id="20" dur="500" fill="hold"/>
                                        <p:tgtEl>
                                          <p:spTgt spid="49164"/>
                                        </p:tgtEl>
                                        <p:attrNameLst>
                                          <p:attrName>ppt_x</p:attrName>
                                        </p:attrNameLst>
                                      </p:cBhvr>
                                      <p:tavLst>
                                        <p:tav tm="0">
                                          <p:val>
                                            <p:strVal val="#ppt_x"/>
                                          </p:val>
                                        </p:tav>
                                        <p:tav tm="100000">
                                          <p:val>
                                            <p:strVal val="#ppt_x"/>
                                          </p:val>
                                        </p:tav>
                                      </p:tavLst>
                                    </p:anim>
                                    <p:anim calcmode="lin" valueType="num">
                                      <p:cBhvr additive="base">
                                        <p:cTn id="21" dur="500" fill="hold"/>
                                        <p:tgtEl>
                                          <p:spTgt spid="4916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9166"/>
                                        </p:tgtEl>
                                        <p:attrNameLst>
                                          <p:attrName>style.visibility</p:attrName>
                                        </p:attrNameLst>
                                      </p:cBhvr>
                                      <p:to>
                                        <p:strVal val="visible"/>
                                      </p:to>
                                    </p:set>
                                    <p:animEffect transition="in" filter="blinds(horizontal)">
                                      <p:cBhvr>
                                        <p:cTn id="31" dur="500"/>
                                        <p:tgtEl>
                                          <p:spTgt spid="4916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9165"/>
                                        </p:tgtEl>
                                        <p:attrNameLst>
                                          <p:attrName>style.visibility</p:attrName>
                                        </p:attrNameLst>
                                      </p:cBhvr>
                                      <p:to>
                                        <p:strVal val="visible"/>
                                      </p:to>
                                    </p:set>
                                    <p:anim calcmode="lin" valueType="num">
                                      <p:cBhvr additive="base">
                                        <p:cTn id="36" dur="500" fill="hold"/>
                                        <p:tgtEl>
                                          <p:spTgt spid="49165"/>
                                        </p:tgtEl>
                                        <p:attrNameLst>
                                          <p:attrName>ppt_x</p:attrName>
                                        </p:attrNameLst>
                                      </p:cBhvr>
                                      <p:tavLst>
                                        <p:tav tm="0">
                                          <p:val>
                                            <p:strVal val="#ppt_x"/>
                                          </p:val>
                                        </p:tav>
                                        <p:tav tm="100000">
                                          <p:val>
                                            <p:strVal val="#ppt_x"/>
                                          </p:val>
                                        </p:tav>
                                      </p:tavLst>
                                    </p:anim>
                                    <p:anim calcmode="lin" valueType="num">
                                      <p:cBhvr additive="base">
                                        <p:cTn id="37" dur="500" fill="hold"/>
                                        <p:tgtEl>
                                          <p:spTgt spid="49165"/>
                                        </p:tgtEl>
                                        <p:attrNameLst>
                                          <p:attrName>ppt_y</p:attrName>
                                        </p:attrNameLst>
                                      </p:cBhvr>
                                      <p:tavLst>
                                        <p:tav tm="0">
                                          <p:val>
                                            <p:strVal val="1+#ppt_h/2"/>
                                          </p:val>
                                        </p:tav>
                                        <p:tav tm="100000">
                                          <p:val>
                                            <p:strVal val="#ppt_y"/>
                                          </p:val>
                                        </p:tav>
                                      </p:tavLst>
                                    </p:anim>
                                  </p:childTnLst>
                                </p:cTn>
                              </p:par>
                              <p:par>
                                <p:cTn id="38" presetID="3" presetClass="entr" presetSubtype="10" fill="hold" grpId="0" nodeType="withEffect">
                                  <p:stCondLst>
                                    <p:cond delay="0"/>
                                  </p:stCondLst>
                                  <p:childTnLst>
                                    <p:set>
                                      <p:cBhvr>
                                        <p:cTn id="39" dur="1" fill="hold">
                                          <p:stCondLst>
                                            <p:cond delay="0"/>
                                          </p:stCondLst>
                                        </p:cTn>
                                        <p:tgtEl>
                                          <p:spTgt spid="49169"/>
                                        </p:tgtEl>
                                        <p:attrNameLst>
                                          <p:attrName>style.visibility</p:attrName>
                                        </p:attrNameLst>
                                      </p:cBhvr>
                                      <p:to>
                                        <p:strVal val="visible"/>
                                      </p:to>
                                    </p:set>
                                    <p:animEffect transition="in" filter="blinds(horizontal)">
                                      <p:cBhvr>
                                        <p:cTn id="40" dur="500"/>
                                        <p:tgtEl>
                                          <p:spTgt spid="4916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9167"/>
                                        </p:tgtEl>
                                        <p:attrNameLst>
                                          <p:attrName>style.visibility</p:attrName>
                                        </p:attrNameLst>
                                      </p:cBhvr>
                                      <p:to>
                                        <p:strVal val="visible"/>
                                      </p:to>
                                    </p:set>
                                    <p:anim calcmode="lin" valueType="num">
                                      <p:cBhvr additive="base">
                                        <p:cTn id="45" dur="500" fill="hold"/>
                                        <p:tgtEl>
                                          <p:spTgt spid="49167"/>
                                        </p:tgtEl>
                                        <p:attrNameLst>
                                          <p:attrName>ppt_x</p:attrName>
                                        </p:attrNameLst>
                                      </p:cBhvr>
                                      <p:tavLst>
                                        <p:tav tm="0">
                                          <p:val>
                                            <p:strVal val="#ppt_x"/>
                                          </p:val>
                                        </p:tav>
                                        <p:tav tm="100000">
                                          <p:val>
                                            <p:strVal val="#ppt_x"/>
                                          </p:val>
                                        </p:tav>
                                      </p:tavLst>
                                    </p:anim>
                                    <p:anim calcmode="lin" valueType="num">
                                      <p:cBhvr additive="base">
                                        <p:cTn id="46" dur="500" fill="hold"/>
                                        <p:tgtEl>
                                          <p:spTgt spid="4916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blinds(horizont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9168"/>
                                        </p:tgtEl>
                                        <p:attrNameLst>
                                          <p:attrName>style.visibility</p:attrName>
                                        </p:attrNameLst>
                                      </p:cBhvr>
                                      <p:to>
                                        <p:strVal val="visible"/>
                                      </p:to>
                                    </p:set>
                                    <p:animEffect transition="in" filter="blinds(horizontal)">
                                      <p:cBhvr>
                                        <p:cTn id="56" dur="500"/>
                                        <p:tgtEl>
                                          <p:spTgt spid="49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9" grpId="0"/>
      <p:bldP spid="49160" grpId="0" bldLvl="0" animBg="1"/>
      <p:bldP spid="49161" grpId="0" bldLvl="0" animBg="1"/>
      <p:bldP spid="49164" grpId="0" bldLvl="0" animBg="1"/>
      <p:bldP spid="49164" grpId="1" animBg="1"/>
      <p:bldP spid="49165" grpId="0" bldLvl="0" animBg="1"/>
      <p:bldP spid="49165" grpId="1" animBg="1"/>
      <p:bldP spid="49166" grpId="0"/>
      <p:bldP spid="49167" grpId="0" bldLvl="0" animBg="1"/>
      <p:bldP spid="49167" grpId="1" animBg="1"/>
      <p:bldP spid="49168" grpId="0"/>
      <p:bldP spid="49169" grpId="0"/>
      <p:bldP spid="2"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3" name="平行四边形 63490"/>
          <p:cNvSpPr>
            <a:spLocks noChangeArrowheads="1"/>
          </p:cNvSpPr>
          <p:nvPr/>
        </p:nvSpPr>
        <p:spPr bwMode="auto">
          <a:xfrm>
            <a:off x="913053" y="1252968"/>
            <a:ext cx="1913155" cy="547341"/>
          </a:xfrm>
          <a:prstGeom prst="parallelogram">
            <a:avLst>
              <a:gd name="adj" fmla="val 35075"/>
            </a:avLst>
          </a:prstGeom>
          <a:noFill/>
          <a:ln w="31750">
            <a:solidFill>
              <a:srgbClr val="339966"/>
            </a:solidFill>
            <a:miter lim="800000"/>
          </a:ln>
        </p:spPr>
        <p:txBody>
          <a:bodyPr/>
          <a:lstStyle/>
          <a:p>
            <a:endParaRPr lang="zh-CN" altLang="en-US" sz="2400"/>
          </a:p>
        </p:txBody>
      </p:sp>
      <p:sp>
        <p:nvSpPr>
          <p:cNvPr id="41987" name="文本框 50186"/>
          <p:cNvSpPr txBox="1">
            <a:spLocks noChangeArrowheads="1"/>
          </p:cNvSpPr>
          <p:nvPr/>
        </p:nvSpPr>
        <p:spPr bwMode="auto">
          <a:xfrm>
            <a:off x="1055603" y="1279637"/>
            <a:ext cx="1870710" cy="521970"/>
          </a:xfrm>
          <a:prstGeom prst="rect">
            <a:avLst/>
          </a:prstGeom>
          <a:noFill/>
          <a:ln w="9525">
            <a:noFill/>
            <a:miter lim="800000"/>
          </a:ln>
        </p:spPr>
        <p:txBody>
          <a:bodyPr wrap="none">
            <a:spAutoFit/>
          </a:bodyPr>
          <a:lstStyle/>
          <a:p>
            <a:r>
              <a:rPr lang="en-US" altLang="zh-CN" sz="2800" b="1">
                <a:latin typeface="Times New Roman" panose="02020603050405020304" charset="0"/>
              </a:rPr>
              <a:t>concern </a:t>
            </a:r>
            <a:r>
              <a:rPr lang="en-US" altLang="zh-CN" sz="2800" b="1" i="1">
                <a:latin typeface="Times New Roman" panose="02020603050405020304" charset="0"/>
              </a:rPr>
              <a:t>n.</a:t>
            </a:r>
            <a:r>
              <a:rPr lang="en-US" altLang="zh-CN" sz="2800" b="1" i="1"/>
              <a:t> </a:t>
            </a:r>
            <a:endParaRPr lang="en-US" altLang="zh-CN" sz="2800" b="1" i="1"/>
          </a:p>
        </p:txBody>
      </p:sp>
      <p:sp>
        <p:nvSpPr>
          <p:cNvPr id="50188" name="平行四边形 63490"/>
          <p:cNvSpPr>
            <a:spLocks noChangeArrowheads="1"/>
          </p:cNvSpPr>
          <p:nvPr/>
        </p:nvSpPr>
        <p:spPr bwMode="auto">
          <a:xfrm>
            <a:off x="2959234" y="1252651"/>
            <a:ext cx="1823943" cy="547658"/>
          </a:xfrm>
          <a:prstGeom prst="parallelogram">
            <a:avLst>
              <a:gd name="adj" fmla="val 35093"/>
            </a:avLst>
          </a:prstGeom>
          <a:noFill/>
          <a:ln w="31750">
            <a:solidFill>
              <a:srgbClr val="339966"/>
            </a:solidFill>
            <a:miter lim="800000"/>
          </a:ln>
        </p:spPr>
        <p:txBody>
          <a:bodyPr/>
          <a:lstStyle/>
          <a:p>
            <a:endParaRPr lang="zh-CN" altLang="en-US" sz="2400"/>
          </a:p>
        </p:txBody>
      </p:sp>
      <p:sp>
        <p:nvSpPr>
          <p:cNvPr id="50189" name="平行四边形 63490"/>
          <p:cNvSpPr>
            <a:spLocks noChangeArrowheads="1"/>
          </p:cNvSpPr>
          <p:nvPr/>
        </p:nvSpPr>
        <p:spPr bwMode="auto">
          <a:xfrm>
            <a:off x="4932393" y="1237094"/>
            <a:ext cx="2496055" cy="547341"/>
          </a:xfrm>
          <a:prstGeom prst="parallelogram">
            <a:avLst>
              <a:gd name="adj" fmla="val 35075"/>
            </a:avLst>
          </a:prstGeom>
          <a:noFill/>
          <a:ln w="31750">
            <a:solidFill>
              <a:srgbClr val="339966"/>
            </a:solidFill>
            <a:miter lim="800000"/>
          </a:ln>
        </p:spPr>
        <p:txBody>
          <a:bodyPr/>
          <a:lstStyle/>
          <a:p>
            <a:endParaRPr lang="zh-CN" altLang="en-US" sz="2400"/>
          </a:p>
        </p:txBody>
      </p:sp>
      <p:sp>
        <p:nvSpPr>
          <p:cNvPr id="50190" name="平行四边形 63490"/>
          <p:cNvSpPr>
            <a:spLocks noChangeArrowheads="1"/>
          </p:cNvSpPr>
          <p:nvPr/>
        </p:nvSpPr>
        <p:spPr bwMode="auto">
          <a:xfrm>
            <a:off x="7544647" y="1252968"/>
            <a:ext cx="2954501" cy="531467"/>
          </a:xfrm>
          <a:prstGeom prst="parallelogram">
            <a:avLst>
              <a:gd name="adj" fmla="val 35081"/>
            </a:avLst>
          </a:prstGeom>
          <a:noFill/>
          <a:ln w="31750">
            <a:solidFill>
              <a:srgbClr val="339966"/>
            </a:solidFill>
            <a:miter lim="800000"/>
          </a:ln>
        </p:spPr>
        <p:txBody>
          <a:bodyPr/>
          <a:lstStyle/>
          <a:p>
            <a:endParaRPr lang="zh-CN" altLang="en-US" sz="2400"/>
          </a:p>
        </p:txBody>
      </p:sp>
      <p:sp>
        <p:nvSpPr>
          <p:cNvPr id="41991" name="文本框 50190"/>
          <p:cNvSpPr txBox="1">
            <a:spLocks noChangeArrowheads="1"/>
          </p:cNvSpPr>
          <p:nvPr/>
        </p:nvSpPr>
        <p:spPr bwMode="auto">
          <a:xfrm>
            <a:off x="4990810" y="1216775"/>
            <a:ext cx="2531613" cy="521970"/>
          </a:xfrm>
          <a:prstGeom prst="rect">
            <a:avLst/>
          </a:prstGeom>
          <a:noFill/>
          <a:ln w="9525">
            <a:noFill/>
            <a:miter lim="800000"/>
          </a:ln>
        </p:spPr>
        <p:txBody>
          <a:bodyPr wrap="square">
            <a:spAutoFit/>
          </a:bodyPr>
          <a:lstStyle/>
          <a:p>
            <a:r>
              <a:rPr lang="en-US" altLang="zh-CN" sz="2800" b="1">
                <a:latin typeface="Times New Roman" panose="02020603050405020304" charset="0"/>
              </a:rPr>
              <a:t>concerned </a:t>
            </a:r>
            <a:r>
              <a:rPr lang="en-US" altLang="zh-CN" sz="2800" b="1" i="1">
                <a:latin typeface="Times New Roman" panose="02020603050405020304" charset="0"/>
              </a:rPr>
              <a:t>adj.</a:t>
            </a:r>
            <a:r>
              <a:rPr lang="en-US" altLang="zh-CN" sz="2800" b="1">
                <a:latin typeface="Times New Roman" panose="02020603050405020304" charset="0"/>
              </a:rPr>
              <a:t> </a:t>
            </a:r>
            <a:endParaRPr lang="en-US" altLang="zh-CN" sz="2800" b="1">
              <a:latin typeface="Times New Roman" panose="02020603050405020304" charset="0"/>
            </a:endParaRPr>
          </a:p>
        </p:txBody>
      </p:sp>
      <p:sp>
        <p:nvSpPr>
          <p:cNvPr id="41992" name="文本框 50191"/>
          <p:cNvSpPr txBox="1">
            <a:spLocks noChangeArrowheads="1"/>
          </p:cNvSpPr>
          <p:nvPr/>
        </p:nvSpPr>
        <p:spPr bwMode="auto">
          <a:xfrm>
            <a:off x="3049716" y="1295511"/>
            <a:ext cx="1918870" cy="521970"/>
          </a:xfrm>
          <a:prstGeom prst="rect">
            <a:avLst/>
          </a:prstGeom>
          <a:noFill/>
          <a:ln w="9525">
            <a:noFill/>
            <a:miter lim="800000"/>
          </a:ln>
        </p:spPr>
        <p:txBody>
          <a:bodyPr wrap="square">
            <a:spAutoFit/>
          </a:bodyPr>
          <a:lstStyle/>
          <a:p>
            <a:r>
              <a:rPr lang="en-US" altLang="zh-CN" sz="2800" b="1">
                <a:latin typeface="Times New Roman" panose="02020603050405020304" charset="0"/>
              </a:rPr>
              <a:t>concern </a:t>
            </a:r>
            <a:r>
              <a:rPr lang="en-US" altLang="zh-CN" sz="2800" b="1" i="1">
                <a:latin typeface="Times New Roman" panose="02020603050405020304" charset="0"/>
              </a:rPr>
              <a:t>v.</a:t>
            </a:r>
            <a:r>
              <a:rPr lang="en-US" altLang="zh-CN" sz="2800" b="1" i="1"/>
              <a:t> </a:t>
            </a:r>
            <a:endParaRPr lang="en-US" altLang="zh-CN" sz="2800" b="1" i="1"/>
          </a:p>
        </p:txBody>
      </p:sp>
      <p:sp>
        <p:nvSpPr>
          <p:cNvPr id="41993" name="文本框 50192"/>
          <p:cNvSpPr txBox="1">
            <a:spLocks noChangeArrowheads="1"/>
          </p:cNvSpPr>
          <p:nvPr/>
        </p:nvSpPr>
        <p:spPr bwMode="auto">
          <a:xfrm>
            <a:off x="7730058" y="1288526"/>
            <a:ext cx="2852906" cy="521970"/>
          </a:xfrm>
          <a:prstGeom prst="rect">
            <a:avLst/>
          </a:prstGeom>
          <a:noFill/>
          <a:ln w="9525">
            <a:noFill/>
            <a:miter lim="800000"/>
          </a:ln>
        </p:spPr>
        <p:txBody>
          <a:bodyPr wrap="square">
            <a:spAutoFit/>
          </a:bodyPr>
          <a:lstStyle/>
          <a:p>
            <a:r>
              <a:rPr lang="en-US" altLang="zh-CN" sz="2800" b="1">
                <a:latin typeface="Times New Roman" panose="02020603050405020304" charset="0"/>
              </a:rPr>
              <a:t>concerning </a:t>
            </a:r>
            <a:r>
              <a:rPr lang="en-US" altLang="zh-CN" sz="2800" b="1" i="1">
                <a:latin typeface="Times New Roman" panose="02020603050405020304" charset="0"/>
              </a:rPr>
              <a:t>prep</a:t>
            </a:r>
            <a:r>
              <a:rPr lang="en-US" altLang="zh-CN" sz="2800" b="1" i="1"/>
              <a:t>.</a:t>
            </a:r>
            <a:endParaRPr lang="en-US" altLang="zh-CN" sz="2800" b="1" i="1"/>
          </a:p>
        </p:txBody>
      </p:sp>
      <p:sp>
        <p:nvSpPr>
          <p:cNvPr id="41994" name="矩形 50193"/>
          <p:cNvSpPr>
            <a:spLocks noChangeArrowheads="1"/>
          </p:cNvSpPr>
          <p:nvPr/>
        </p:nvSpPr>
        <p:spPr bwMode="auto">
          <a:xfrm>
            <a:off x="1095606" y="5164020"/>
            <a:ext cx="8476808" cy="1076325"/>
          </a:xfrm>
          <a:prstGeom prst="rect">
            <a:avLst/>
          </a:prstGeom>
          <a:noFill/>
          <a:ln w="9525">
            <a:noFill/>
            <a:miter lim="800000"/>
          </a:ln>
        </p:spPr>
        <p:txBody>
          <a:bodyPr anchor="ctr">
            <a:spAutoFit/>
          </a:bodyPr>
          <a:lstStyle/>
          <a:p>
            <a:pPr>
              <a:buFont typeface="Arial" panose="020B0604020202020204" pitchFamily="34" charset="0"/>
              <a:buNone/>
            </a:pPr>
            <a:r>
              <a:rPr lang="en-US" altLang="zh-CN" sz="3200" b="1">
                <a:latin typeface="Times New Roman" panose="02020603050405020304" charset="0"/>
              </a:rPr>
              <a:t>He asked several questions </a:t>
            </a:r>
            <a:r>
              <a:rPr lang="en-US" altLang="zh-CN" sz="3200" b="1">
                <a:solidFill>
                  <a:srgbClr val="9966FF"/>
                </a:solidFill>
                <a:latin typeface="Times New Roman" panose="02020603050405020304" charset="0"/>
              </a:rPr>
              <a:t>concerning </a:t>
            </a:r>
            <a:r>
              <a:rPr lang="en-US" altLang="zh-CN" sz="3200" b="1">
                <a:latin typeface="Times New Roman" panose="02020603050405020304" charset="0"/>
              </a:rPr>
              <a:t>the causes of the accident.</a:t>
            </a:r>
            <a:r>
              <a:rPr lang="en-US" altLang="zh-CN" sz="3200" b="1"/>
              <a:t> </a:t>
            </a:r>
            <a:endParaRPr lang="en-US" altLang="zh-CN" sz="3200" b="1"/>
          </a:p>
        </p:txBody>
      </p:sp>
      <p:sp>
        <p:nvSpPr>
          <p:cNvPr id="41995" name="矩形 50194"/>
          <p:cNvSpPr>
            <a:spLocks noChangeArrowheads="1"/>
          </p:cNvSpPr>
          <p:nvPr/>
        </p:nvSpPr>
        <p:spPr bwMode="auto">
          <a:xfrm>
            <a:off x="1095923" y="2854327"/>
            <a:ext cx="8770163" cy="1076325"/>
          </a:xfrm>
          <a:prstGeom prst="rect">
            <a:avLst/>
          </a:prstGeom>
          <a:noFill/>
          <a:ln w="9525">
            <a:noFill/>
            <a:miter lim="800000"/>
          </a:ln>
        </p:spPr>
        <p:txBody>
          <a:bodyPr wrap="square" anchor="ctr">
            <a:spAutoFit/>
          </a:bodyPr>
          <a:lstStyle/>
          <a:p>
            <a:pPr>
              <a:buFont typeface="Arial" panose="020B0604020202020204" pitchFamily="34" charset="0"/>
              <a:buNone/>
            </a:pPr>
            <a:r>
              <a:rPr lang="en-US" altLang="zh-CN" sz="3200" b="1">
                <a:latin typeface="Times New Roman" panose="02020603050405020304" charset="0"/>
              </a:rPr>
              <a:t>What </a:t>
            </a:r>
            <a:r>
              <a:rPr lang="en-US" altLang="zh-CN" sz="3200" b="1">
                <a:solidFill>
                  <a:srgbClr val="9966FF"/>
                </a:solidFill>
                <a:latin typeface="Times New Roman" panose="02020603050405020304" charset="0"/>
              </a:rPr>
              <a:t>concerns</a:t>
            </a:r>
            <a:r>
              <a:rPr lang="en-US" altLang="zh-CN" sz="3200" b="1">
                <a:latin typeface="Times New Roman" panose="02020603050405020304" charset="0"/>
              </a:rPr>
              <a:t> me is our lack of preparation for the dry season.</a:t>
            </a:r>
            <a:r>
              <a:rPr lang="en-US" altLang="zh-CN" sz="3200" b="1"/>
              <a:t> </a:t>
            </a:r>
            <a:endParaRPr lang="en-US" altLang="zh-CN" sz="3200" b="1"/>
          </a:p>
        </p:txBody>
      </p:sp>
      <p:sp>
        <p:nvSpPr>
          <p:cNvPr id="41996" name="矩形 50195"/>
          <p:cNvSpPr>
            <a:spLocks noChangeArrowheads="1"/>
          </p:cNvSpPr>
          <p:nvPr/>
        </p:nvSpPr>
        <p:spPr bwMode="auto">
          <a:xfrm>
            <a:off x="4617085" y="3422968"/>
            <a:ext cx="4495800" cy="521970"/>
          </a:xfrm>
          <a:prstGeom prst="rect">
            <a:avLst/>
          </a:prstGeom>
          <a:solidFill>
            <a:srgbClr val="E0F2FC"/>
          </a:solidFill>
          <a:ln w="9525">
            <a:noFill/>
            <a:miter lim="800000"/>
          </a:ln>
        </p:spPr>
        <p:txBody>
          <a:bodyPr wrap="square" anchor="ctr">
            <a:spAutoFit/>
          </a:bodyPr>
          <a:lstStyle/>
          <a:p>
            <a:pPr>
              <a:buFont typeface="Arial" panose="020B0604020202020204" pitchFamily="34" charset="0"/>
              <a:buNone/>
            </a:pPr>
            <a:r>
              <a:rPr lang="en-US" altLang="zh-CN" sz="2800" b="1">
                <a:solidFill>
                  <a:srgbClr val="FF0000"/>
                </a:solidFill>
                <a:latin typeface="Times New Roman" panose="02020603050405020304" charset="0"/>
              </a:rPr>
              <a:t>to worry sb</a:t>
            </a:r>
            <a:r>
              <a:rPr lang="en-US" altLang="zh-CN" sz="2800" b="1">
                <a:solidFill>
                  <a:srgbClr val="FF0000"/>
                </a:solidFill>
              </a:rPr>
              <a:t>  </a:t>
            </a:r>
            <a:r>
              <a:rPr lang="zh-CN" altLang="en-US" sz="2800" b="1">
                <a:solidFill>
                  <a:schemeClr val="tx1"/>
                </a:solidFill>
                <a:ea typeface="宋体" panose="02010600030101010101" pitchFamily="2" charset="-122"/>
              </a:rPr>
              <a:t>让某人担忧</a:t>
            </a:r>
            <a:endParaRPr lang="zh-CN" altLang="en-US" sz="2800" b="1">
              <a:solidFill>
                <a:schemeClr val="tx1"/>
              </a:solidFill>
              <a:ea typeface="宋体" panose="02010600030101010101" pitchFamily="2" charset="-122"/>
            </a:endParaRPr>
          </a:p>
        </p:txBody>
      </p:sp>
      <p:sp>
        <p:nvSpPr>
          <p:cNvPr id="41997" name="矩形 50196"/>
          <p:cNvSpPr>
            <a:spLocks noChangeArrowheads="1"/>
          </p:cNvSpPr>
          <p:nvPr/>
        </p:nvSpPr>
        <p:spPr bwMode="auto">
          <a:xfrm>
            <a:off x="1095923" y="1851079"/>
            <a:ext cx="9203846" cy="1076325"/>
          </a:xfrm>
          <a:prstGeom prst="rect">
            <a:avLst/>
          </a:prstGeom>
          <a:noFill/>
          <a:ln w="9525">
            <a:noFill/>
            <a:miter lim="800000"/>
          </a:ln>
        </p:spPr>
        <p:txBody>
          <a:bodyPr wrap="square" anchor="ctr">
            <a:spAutoFit/>
          </a:bodyPr>
          <a:lstStyle/>
          <a:p>
            <a:pPr>
              <a:buFont typeface="Arial" panose="020B0604020202020204" pitchFamily="34" charset="0"/>
              <a:buNone/>
            </a:pPr>
            <a:r>
              <a:rPr lang="en-US" altLang="zh-CN" sz="3200" b="1">
                <a:latin typeface="Times New Roman" panose="02020603050405020304" charset="0"/>
              </a:rPr>
              <a:t>She was </a:t>
            </a:r>
            <a:r>
              <a:rPr lang="en-US" altLang="zh-CN" sz="3200" b="1">
                <a:solidFill>
                  <a:srgbClr val="9966FF"/>
                </a:solidFill>
                <a:latin typeface="Times New Roman" panose="02020603050405020304" charset="0"/>
              </a:rPr>
              <a:t>concerned</a:t>
            </a:r>
            <a:r>
              <a:rPr lang="en-US" altLang="zh-CN" sz="3200" b="1">
                <a:latin typeface="Times New Roman" panose="02020603050405020304" charset="0"/>
              </a:rPr>
              <a:t> that she might miss the turning and get lost.</a:t>
            </a:r>
            <a:r>
              <a:rPr lang="en-US" altLang="zh-CN" sz="3200" b="1"/>
              <a:t> </a:t>
            </a:r>
            <a:endParaRPr lang="en-US" altLang="zh-CN" sz="3200" b="1"/>
          </a:p>
        </p:txBody>
      </p:sp>
      <p:sp>
        <p:nvSpPr>
          <p:cNvPr id="50198" name="矩形 50197"/>
          <p:cNvSpPr>
            <a:spLocks noChangeArrowheads="1"/>
          </p:cNvSpPr>
          <p:nvPr/>
        </p:nvSpPr>
        <p:spPr bwMode="auto">
          <a:xfrm>
            <a:off x="3652936" y="2419548"/>
            <a:ext cx="7102475" cy="521970"/>
          </a:xfrm>
          <a:prstGeom prst="rect">
            <a:avLst/>
          </a:prstGeom>
          <a:solidFill>
            <a:srgbClr val="E0F2FC"/>
          </a:solidFill>
          <a:ln w="9525">
            <a:noFill/>
            <a:miter lim="800000"/>
          </a:ln>
        </p:spPr>
        <p:txBody>
          <a:bodyPr wrap="none" anchor="ctr">
            <a:spAutoFit/>
          </a:bodyPr>
          <a:lstStyle/>
          <a:p>
            <a:pPr>
              <a:buFont typeface="Arial" panose="020B0604020202020204" pitchFamily="34" charset="0"/>
              <a:buNone/>
            </a:pPr>
            <a:r>
              <a:rPr lang="en-US" altLang="zh-CN" sz="2800" b="1">
                <a:solidFill>
                  <a:srgbClr val="FF0000"/>
                </a:solidFill>
                <a:latin typeface="Times New Roman" panose="02020603050405020304" charset="0"/>
              </a:rPr>
              <a:t>worried and feeling concern about sth </a:t>
            </a:r>
            <a:r>
              <a:rPr lang="zh-CN" altLang="en-US" sz="2800" b="1">
                <a:solidFill>
                  <a:schemeClr val="tx1"/>
                </a:solidFill>
                <a:latin typeface="Times New Roman" panose="02020603050405020304" charset="0"/>
                <a:ea typeface="宋体" panose="02010600030101010101" pitchFamily="2" charset="-122"/>
              </a:rPr>
              <a:t>担心的</a:t>
            </a:r>
            <a:endParaRPr lang="zh-CN" altLang="en-US" sz="2800" b="1">
              <a:solidFill>
                <a:schemeClr val="tx1"/>
              </a:solidFill>
              <a:latin typeface="Times New Roman" panose="02020603050405020304" charset="0"/>
              <a:ea typeface="宋体" panose="02010600030101010101" pitchFamily="2" charset="-122"/>
            </a:endParaRPr>
          </a:p>
        </p:txBody>
      </p:sp>
      <p:sp>
        <p:nvSpPr>
          <p:cNvPr id="50199" name="矩形 50198"/>
          <p:cNvSpPr>
            <a:spLocks noChangeArrowheads="1"/>
          </p:cNvSpPr>
          <p:nvPr/>
        </p:nvSpPr>
        <p:spPr bwMode="auto">
          <a:xfrm>
            <a:off x="5380046" y="5709630"/>
            <a:ext cx="6075680" cy="521970"/>
          </a:xfrm>
          <a:prstGeom prst="rect">
            <a:avLst/>
          </a:prstGeom>
          <a:solidFill>
            <a:srgbClr val="E0F2FC"/>
          </a:solidFill>
          <a:ln w="9525">
            <a:noFill/>
            <a:miter lim="800000"/>
          </a:ln>
        </p:spPr>
        <p:txBody>
          <a:bodyPr wrap="none" anchor="ctr">
            <a:spAutoFit/>
          </a:bodyPr>
          <a:lstStyle/>
          <a:p>
            <a:pPr>
              <a:buFont typeface="Arial" panose="020B0604020202020204" pitchFamily="34" charset="0"/>
              <a:buNone/>
            </a:pPr>
            <a:r>
              <a:rPr lang="en-US" altLang="zh-CN" sz="2800" b="1">
                <a:solidFill>
                  <a:srgbClr val="FF0000"/>
                </a:solidFill>
                <a:latin typeface="Times New Roman" panose="02020603050405020304" charset="0"/>
              </a:rPr>
              <a:t>about sth; involving sb/sth  </a:t>
            </a:r>
            <a:r>
              <a:rPr lang="zh-CN" altLang="en-US" sz="2800" b="1">
                <a:solidFill>
                  <a:schemeClr val="tx1"/>
                </a:solidFill>
                <a:latin typeface="Times New Roman" panose="02020603050405020304" charset="0"/>
                <a:ea typeface="宋体" panose="02010600030101010101" pitchFamily="2" charset="-122"/>
              </a:rPr>
              <a:t>关于</a:t>
            </a:r>
            <a:r>
              <a:rPr lang="en-US" altLang="zh-CN" sz="2800" b="1">
                <a:solidFill>
                  <a:schemeClr val="tx1"/>
                </a:solidFill>
                <a:latin typeface="Times New Roman" panose="02020603050405020304" charset="0"/>
                <a:ea typeface="宋体" panose="02010600030101010101" pitchFamily="2" charset="-122"/>
              </a:rPr>
              <a:t>, </a:t>
            </a:r>
            <a:r>
              <a:rPr lang="zh-CN" altLang="en-US" sz="2800" b="1">
                <a:solidFill>
                  <a:schemeClr val="tx1"/>
                </a:solidFill>
                <a:latin typeface="Times New Roman" panose="02020603050405020304" charset="0"/>
                <a:ea typeface="宋体" panose="02010600030101010101" pitchFamily="2" charset="-122"/>
              </a:rPr>
              <a:t>涉及</a:t>
            </a:r>
            <a:r>
              <a:rPr lang="en-US" altLang="zh-CN" sz="2800" b="1">
                <a:solidFill>
                  <a:srgbClr val="FF0000"/>
                </a:solidFill>
              </a:rPr>
              <a:t> </a:t>
            </a:r>
            <a:endParaRPr lang="en-US" altLang="zh-CN" sz="2800" b="1">
              <a:solidFill>
                <a:srgbClr val="FF0000"/>
              </a:solidFill>
            </a:endParaRPr>
          </a:p>
        </p:txBody>
      </p:sp>
      <p:sp>
        <p:nvSpPr>
          <p:cNvPr id="42000" name="文本框 50199"/>
          <p:cNvSpPr txBox="1">
            <a:spLocks noChangeArrowheads="1"/>
          </p:cNvSpPr>
          <p:nvPr/>
        </p:nvSpPr>
        <p:spPr bwMode="auto">
          <a:xfrm>
            <a:off x="1095923" y="3816013"/>
            <a:ext cx="8621263" cy="1076325"/>
          </a:xfrm>
          <a:prstGeom prst="rect">
            <a:avLst/>
          </a:prstGeom>
          <a:noFill/>
          <a:ln w="9525">
            <a:noFill/>
            <a:miter lim="800000"/>
          </a:ln>
        </p:spPr>
        <p:txBody>
          <a:bodyPr>
            <a:spAutoFit/>
          </a:bodyPr>
          <a:lstStyle/>
          <a:p>
            <a:r>
              <a:rPr lang="en-US" altLang="zh-CN" sz="3200" b="1">
                <a:solidFill>
                  <a:srgbClr val="9966FF"/>
                </a:solidFill>
                <a:latin typeface="Times New Roman" panose="02020603050405020304" charset="0"/>
              </a:rPr>
              <a:t>As far as Americans are concerned</a:t>
            </a:r>
            <a:r>
              <a:rPr lang="en-US" altLang="zh-CN" sz="3200" b="1">
                <a:latin typeface="Times New Roman" panose="02020603050405020304" charset="0"/>
              </a:rPr>
              <a:t>, a lot of our hotels are below average.</a:t>
            </a:r>
            <a:r>
              <a:rPr lang="en-US" altLang="zh-CN" sz="3200" b="1"/>
              <a:t> </a:t>
            </a:r>
            <a:endParaRPr lang="en-US" altLang="zh-CN" sz="3200" b="1"/>
          </a:p>
        </p:txBody>
      </p:sp>
      <p:sp>
        <p:nvSpPr>
          <p:cNvPr id="42001" name="文本框 50200"/>
          <p:cNvSpPr txBox="1">
            <a:spLocks noChangeArrowheads="1"/>
          </p:cNvSpPr>
          <p:nvPr/>
        </p:nvSpPr>
        <p:spPr bwMode="auto">
          <a:xfrm>
            <a:off x="5829920" y="4325573"/>
            <a:ext cx="4752727" cy="953135"/>
          </a:xfrm>
          <a:prstGeom prst="rect">
            <a:avLst/>
          </a:prstGeom>
          <a:solidFill>
            <a:srgbClr val="E0F2FC"/>
          </a:solidFill>
          <a:ln w="9525">
            <a:noFill/>
            <a:miter lim="800000"/>
          </a:ln>
        </p:spPr>
        <p:txBody>
          <a:bodyPr>
            <a:spAutoFit/>
          </a:bodyPr>
          <a:lstStyle/>
          <a:p>
            <a:r>
              <a:rPr lang="en-US" altLang="zh-CN" sz="2800" b="1">
                <a:solidFill>
                  <a:srgbClr val="FF0000"/>
                </a:solidFill>
                <a:latin typeface="Times New Roman" panose="02020603050405020304" charset="0"/>
              </a:rPr>
              <a:t>used to show what someone’s opinion on a subject </a:t>
            </a:r>
            <a:r>
              <a:rPr lang="zh-CN" altLang="en-US" sz="2800" b="1">
                <a:solidFill>
                  <a:schemeClr val="tx1"/>
                </a:solidFill>
                <a:latin typeface="Times New Roman" panose="02020603050405020304" charset="0"/>
                <a:ea typeface="宋体" panose="02010600030101010101" pitchFamily="2" charset="-122"/>
              </a:rPr>
              <a:t>就</a:t>
            </a:r>
            <a:r>
              <a:rPr lang="en-US" altLang="zh-CN" sz="2800" b="1">
                <a:solidFill>
                  <a:schemeClr val="tx1"/>
                </a:solidFill>
                <a:latin typeface="Times New Roman" panose="02020603050405020304" charset="0"/>
                <a:ea typeface="宋体" panose="02010600030101010101" pitchFamily="2" charset="-122"/>
              </a:rPr>
              <a:t>...</a:t>
            </a:r>
            <a:r>
              <a:rPr lang="zh-CN" altLang="en-US" sz="2800" b="1">
                <a:solidFill>
                  <a:schemeClr val="tx1"/>
                </a:solidFill>
                <a:latin typeface="Times New Roman" panose="02020603050405020304" charset="0"/>
                <a:ea typeface="宋体" panose="02010600030101010101" pitchFamily="2" charset="-122"/>
              </a:rPr>
              <a:t>而言</a:t>
            </a:r>
            <a:endParaRPr lang="zh-CN" altLang="en-US" sz="2800" b="1">
              <a:solidFill>
                <a:schemeClr val="tx1"/>
              </a:solidFill>
              <a:latin typeface="Times New Roman" panose="02020603050405020304" charset="0"/>
              <a:ea typeface="宋体" panose="02010600030101010101" pitchFamily="2" charset="-122"/>
            </a:endParaRPr>
          </a:p>
        </p:txBody>
      </p:sp>
      <p:sp>
        <p:nvSpPr>
          <p:cNvPr id="3" name="文本框 2"/>
          <p:cNvSpPr txBox="1"/>
          <p:nvPr/>
        </p:nvSpPr>
        <p:spPr>
          <a:xfrm>
            <a:off x="913130" y="459105"/>
            <a:ext cx="893254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16. concern </a:t>
            </a:r>
            <a:endParaRPr lang="zh-CN" altLang="en-US" sz="3600" b="1">
              <a:solidFill>
                <a:schemeClr val="tx1"/>
              </a:solidFill>
              <a:latin typeface="Times New Roman" panose="02020603050405020304" charset="0"/>
              <a:cs typeface="Times New Roman" panose="02020603050405020304"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98"/>
                                        </p:tgtEl>
                                        <p:attrNameLst>
                                          <p:attrName>style.visibility</p:attrName>
                                        </p:attrNameLst>
                                      </p:cBhvr>
                                      <p:to>
                                        <p:strVal val="visible"/>
                                      </p:to>
                                    </p:set>
                                    <p:animEffect transition="in" filter="blinds(horizontal)">
                                      <p:cBhvr>
                                        <p:cTn id="7" dur="500"/>
                                        <p:tgtEl>
                                          <p:spTgt spid="501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996"/>
                                        </p:tgtEl>
                                        <p:attrNameLst>
                                          <p:attrName>style.visibility</p:attrName>
                                        </p:attrNameLst>
                                      </p:cBhvr>
                                      <p:to>
                                        <p:strVal val="visible"/>
                                      </p:to>
                                    </p:set>
                                    <p:animEffect transition="in" filter="blinds(horizontal)">
                                      <p:cBhvr>
                                        <p:cTn id="12" dur="500"/>
                                        <p:tgtEl>
                                          <p:spTgt spid="4199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001"/>
                                        </p:tgtEl>
                                        <p:attrNameLst>
                                          <p:attrName>style.visibility</p:attrName>
                                        </p:attrNameLst>
                                      </p:cBhvr>
                                      <p:to>
                                        <p:strVal val="visible"/>
                                      </p:to>
                                    </p:set>
                                    <p:animEffect transition="in" filter="blinds(horizontal)">
                                      <p:cBhvr>
                                        <p:cTn id="17" dur="500"/>
                                        <p:tgtEl>
                                          <p:spTgt spid="420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0199"/>
                                        </p:tgtEl>
                                        <p:attrNameLst>
                                          <p:attrName>style.visibility</p:attrName>
                                        </p:attrNameLst>
                                      </p:cBhvr>
                                      <p:to>
                                        <p:strVal val="visible"/>
                                      </p:to>
                                    </p:set>
                                    <p:animEffect transition="in" filter="blinds(horizontal)">
                                      <p:cBhvr>
                                        <p:cTn id="22" dur="500"/>
                                        <p:tgtEl>
                                          <p:spTgt spid="50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3" grpId="1" animBg="1"/>
      <p:bldP spid="50188" grpId="1" animBg="1"/>
      <p:bldP spid="50189" grpId="1" animBg="1"/>
      <p:bldP spid="50190" grpId="1" animBg="1"/>
      <p:bldP spid="41996" grpId="0" bldLvl="0" animBg="1"/>
      <p:bldP spid="50198" grpId="0" bldLvl="0" animBg="1"/>
      <p:bldP spid="50199" grpId="0" bldLvl="0" animBg="1"/>
      <p:bldP spid="42001"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67589"/>
          <p:cNvSpPr>
            <a:spLocks noChangeArrowheads="1"/>
          </p:cNvSpPr>
          <p:nvPr/>
        </p:nvSpPr>
        <p:spPr bwMode="auto">
          <a:xfrm>
            <a:off x="895938" y="1169651"/>
            <a:ext cx="10179155" cy="4961890"/>
          </a:xfrm>
          <a:prstGeom prst="rect">
            <a:avLst/>
          </a:prstGeom>
          <a:noFill/>
          <a:ln w="9525">
            <a:noFill/>
            <a:miter lim="800000"/>
          </a:ln>
        </p:spPr>
        <p:txBody>
          <a:bodyPr wrap="square" anchor="ctr">
            <a:spAutoFit/>
          </a:bodyPr>
          <a:lstStyle/>
          <a:p>
            <a:pPr marL="342900" indent="-342900">
              <a:lnSpc>
                <a:spcPct val="110000"/>
              </a:lnSpc>
              <a:buFont typeface="Arial" panose="020B0604020202020204" pitchFamily="34" charset="0"/>
              <a:buNone/>
            </a:pPr>
            <a:r>
              <a:rPr lang="en-US" altLang="zh-CN" sz="3200" b="1">
                <a:latin typeface="Times New Roman" panose="02020603050405020304" charset="0"/>
              </a:rPr>
              <a:t>1. He expressed _______ over  the spread of the disease. </a:t>
            </a:r>
            <a:endParaRPr lang="en-US" altLang="zh-CN" sz="3200" b="1">
              <a:latin typeface="Times New Roman" panose="02020603050405020304" charset="0"/>
            </a:endParaRPr>
          </a:p>
          <a:p>
            <a:pPr marL="342900" indent="-342900">
              <a:lnSpc>
                <a:spcPct val="110000"/>
              </a:lnSpc>
              <a:buFont typeface="Arial" panose="020B0604020202020204" pitchFamily="34" charset="0"/>
              <a:buNone/>
            </a:pPr>
            <a:r>
              <a:rPr lang="en-US" altLang="zh-CN" sz="3200" b="1">
                <a:latin typeface="Times New Roman" panose="02020603050405020304" charset="0"/>
              </a:rPr>
              <a:t>2. Many people are _________ about the current economic situations.</a:t>
            </a:r>
            <a:endParaRPr lang="en-US" altLang="zh-CN" sz="3200" b="1">
              <a:latin typeface="Times New Roman" panose="02020603050405020304" charset="0"/>
            </a:endParaRPr>
          </a:p>
          <a:p>
            <a:pPr marL="342900" indent="-342900">
              <a:lnSpc>
                <a:spcPct val="110000"/>
              </a:lnSpc>
              <a:buFont typeface="Arial" panose="020B0604020202020204" pitchFamily="34" charset="0"/>
              <a:buNone/>
            </a:pPr>
            <a:r>
              <a:rPr lang="en-US" altLang="zh-CN" sz="3200" b="1">
                <a:latin typeface="Times New Roman" panose="02020603050405020304" charset="0"/>
              </a:rPr>
              <a:t>3. Discussions ___________ the plan got under way on 15th March.</a:t>
            </a:r>
            <a:endParaRPr lang="en-US" altLang="zh-CN" sz="3200" b="1">
              <a:latin typeface="Times New Roman" panose="02020603050405020304" charset="0"/>
            </a:endParaRPr>
          </a:p>
          <a:p>
            <a:pPr marL="342900" indent="-342900">
              <a:lnSpc>
                <a:spcPct val="110000"/>
              </a:lnSpc>
              <a:buFont typeface="Arial" panose="020B0604020202020204" pitchFamily="34" charset="0"/>
              <a:buNone/>
            </a:pPr>
            <a:r>
              <a:rPr lang="en-US" altLang="zh-CN" sz="3200" b="1">
                <a:latin typeface="Times New Roman" panose="02020603050405020304" charset="0"/>
              </a:rPr>
              <a:t>4. Our primary _________ is providing jobs for young school leavers. </a:t>
            </a:r>
            <a:endParaRPr lang="en-US" altLang="zh-CN" sz="3200" b="1">
              <a:latin typeface="Times New Roman" panose="02020603050405020304" charset="0"/>
            </a:endParaRPr>
          </a:p>
          <a:p>
            <a:pPr marL="342900" indent="-342900">
              <a:lnSpc>
                <a:spcPct val="110000"/>
              </a:lnSpc>
              <a:buFont typeface="Arial" panose="020B0604020202020204" pitchFamily="34" charset="0"/>
              <a:buNone/>
            </a:pPr>
            <a:r>
              <a:rPr lang="en-US" altLang="zh-CN" sz="3200" b="1">
                <a:latin typeface="Times New Roman" panose="02020603050405020304" charset="0"/>
              </a:rPr>
              <a:t>5. As far as I’m ___________, the children come first.</a:t>
            </a:r>
            <a:endParaRPr lang="en-US" altLang="zh-CN" sz="3200" b="1">
              <a:latin typeface="Times New Roman" panose="02020603050405020304" charset="0"/>
            </a:endParaRPr>
          </a:p>
          <a:p>
            <a:pPr marL="342900" indent="-342900">
              <a:lnSpc>
                <a:spcPct val="110000"/>
              </a:lnSpc>
              <a:buFont typeface="Arial" panose="020B0604020202020204" pitchFamily="34" charset="0"/>
              <a:buNone/>
            </a:pPr>
            <a:r>
              <a:rPr lang="en-US" altLang="zh-CN" sz="3200" b="1">
                <a:latin typeface="Times New Roman" panose="02020603050405020304" charset="0"/>
              </a:rPr>
              <a:t>6. It _________ me that you no longer seem to care. </a:t>
            </a:r>
            <a:endParaRPr lang="en-US" altLang="zh-CN" sz="3200" b="1">
              <a:latin typeface="Times New Roman" panose="02020603050405020304" charset="0"/>
            </a:endParaRPr>
          </a:p>
        </p:txBody>
      </p:sp>
      <p:sp>
        <p:nvSpPr>
          <p:cNvPr id="67591" name="文本框 67590"/>
          <p:cNvSpPr txBox="1">
            <a:spLocks noChangeArrowheads="1"/>
          </p:cNvSpPr>
          <p:nvPr/>
        </p:nvSpPr>
        <p:spPr bwMode="auto">
          <a:xfrm>
            <a:off x="3714557" y="1224387"/>
            <a:ext cx="1650279" cy="583565"/>
          </a:xfrm>
          <a:prstGeom prst="rect">
            <a:avLst/>
          </a:prstGeom>
          <a:noFill/>
          <a:ln w="9525">
            <a:noFill/>
            <a:miter lim="800000"/>
          </a:ln>
        </p:spPr>
        <p:txBody>
          <a:bodyPr wrap="square">
            <a:spAutoFit/>
          </a:bodyPr>
          <a:lstStyle/>
          <a:p>
            <a:r>
              <a:rPr lang="en-US" altLang="zh-CN" sz="3200" b="1" i="1">
                <a:solidFill>
                  <a:srgbClr val="9933FF"/>
                </a:solidFill>
                <a:latin typeface="Times New Roman" panose="02020603050405020304" charset="0"/>
              </a:rPr>
              <a:t>concern</a:t>
            </a:r>
            <a:endParaRPr lang="en-US" altLang="zh-CN" sz="3200" b="1" i="1">
              <a:solidFill>
                <a:srgbClr val="9933FF"/>
              </a:solidFill>
              <a:latin typeface="Times New Roman" panose="02020603050405020304" charset="0"/>
            </a:endParaRPr>
          </a:p>
        </p:txBody>
      </p:sp>
      <p:sp>
        <p:nvSpPr>
          <p:cNvPr id="2" name="文本框 1"/>
          <p:cNvSpPr txBox="1">
            <a:spLocks noChangeArrowheads="1"/>
          </p:cNvSpPr>
          <p:nvPr/>
        </p:nvSpPr>
        <p:spPr bwMode="auto">
          <a:xfrm>
            <a:off x="4366986" y="1807605"/>
            <a:ext cx="1965960" cy="583565"/>
          </a:xfrm>
          <a:prstGeom prst="rect">
            <a:avLst/>
          </a:prstGeom>
          <a:noFill/>
          <a:ln w="9525">
            <a:noFill/>
            <a:miter lim="800000"/>
          </a:ln>
        </p:spPr>
        <p:txBody>
          <a:bodyPr wrap="none">
            <a:spAutoFit/>
          </a:bodyPr>
          <a:lstStyle/>
          <a:p>
            <a:r>
              <a:rPr lang="en-US" altLang="zh-CN" sz="3200" b="1" i="1">
                <a:solidFill>
                  <a:srgbClr val="9933FF"/>
                </a:solidFill>
                <a:latin typeface="Times New Roman" panose="02020603050405020304" charset="0"/>
              </a:rPr>
              <a:t>concerned</a:t>
            </a:r>
            <a:endParaRPr lang="en-US" altLang="zh-CN" sz="3200" b="1" i="1">
              <a:solidFill>
                <a:srgbClr val="9933FF"/>
              </a:solidFill>
              <a:latin typeface="Times New Roman" panose="02020603050405020304" charset="0"/>
            </a:endParaRPr>
          </a:p>
        </p:txBody>
      </p:sp>
      <p:sp>
        <p:nvSpPr>
          <p:cNvPr id="67593" name="文本框 67592"/>
          <p:cNvSpPr txBox="1">
            <a:spLocks noChangeArrowheads="1"/>
          </p:cNvSpPr>
          <p:nvPr/>
        </p:nvSpPr>
        <p:spPr bwMode="auto">
          <a:xfrm>
            <a:off x="3502161" y="2856252"/>
            <a:ext cx="2101850" cy="583565"/>
          </a:xfrm>
          <a:prstGeom prst="rect">
            <a:avLst/>
          </a:prstGeom>
          <a:noFill/>
          <a:ln w="9525">
            <a:noFill/>
            <a:miter lim="800000"/>
          </a:ln>
        </p:spPr>
        <p:txBody>
          <a:bodyPr wrap="none">
            <a:spAutoFit/>
          </a:bodyPr>
          <a:lstStyle/>
          <a:p>
            <a:r>
              <a:rPr lang="en-US" altLang="zh-CN" sz="3200" b="1" i="1">
                <a:solidFill>
                  <a:srgbClr val="9933FF"/>
                </a:solidFill>
                <a:latin typeface="Times New Roman" panose="02020603050405020304" charset="0"/>
              </a:rPr>
              <a:t>concerning</a:t>
            </a:r>
            <a:endParaRPr lang="en-US" altLang="zh-CN" sz="3200" b="1" i="1">
              <a:solidFill>
                <a:srgbClr val="9933FF"/>
              </a:solidFill>
              <a:latin typeface="Times New Roman" panose="02020603050405020304" charset="0"/>
            </a:endParaRPr>
          </a:p>
        </p:txBody>
      </p:sp>
      <p:sp>
        <p:nvSpPr>
          <p:cNvPr id="67594" name="文本框 67593"/>
          <p:cNvSpPr txBox="1">
            <a:spLocks noChangeArrowheads="1"/>
          </p:cNvSpPr>
          <p:nvPr/>
        </p:nvSpPr>
        <p:spPr bwMode="auto">
          <a:xfrm>
            <a:off x="3805358" y="3863628"/>
            <a:ext cx="1559560" cy="583565"/>
          </a:xfrm>
          <a:prstGeom prst="rect">
            <a:avLst/>
          </a:prstGeom>
          <a:noFill/>
          <a:ln w="9525">
            <a:noFill/>
            <a:miter lim="800000"/>
          </a:ln>
        </p:spPr>
        <p:txBody>
          <a:bodyPr wrap="none">
            <a:spAutoFit/>
          </a:bodyPr>
          <a:lstStyle/>
          <a:p>
            <a:r>
              <a:rPr lang="en-US" altLang="zh-CN" sz="3200" b="1" i="1">
                <a:solidFill>
                  <a:srgbClr val="9933FF"/>
                </a:solidFill>
                <a:latin typeface="Times New Roman" panose="02020603050405020304" charset="0"/>
              </a:rPr>
              <a:t>concern</a:t>
            </a:r>
            <a:endParaRPr lang="en-US" altLang="zh-CN" sz="3200" b="1" i="1">
              <a:solidFill>
                <a:srgbClr val="9933FF"/>
              </a:solidFill>
              <a:latin typeface="Times New Roman" panose="02020603050405020304" charset="0"/>
            </a:endParaRPr>
          </a:p>
        </p:txBody>
      </p:sp>
      <p:sp>
        <p:nvSpPr>
          <p:cNvPr id="67595" name="文本框 67594"/>
          <p:cNvSpPr txBox="1">
            <a:spLocks noChangeArrowheads="1"/>
          </p:cNvSpPr>
          <p:nvPr/>
        </p:nvSpPr>
        <p:spPr bwMode="auto">
          <a:xfrm>
            <a:off x="3860600" y="4964343"/>
            <a:ext cx="1965960" cy="583565"/>
          </a:xfrm>
          <a:prstGeom prst="rect">
            <a:avLst/>
          </a:prstGeom>
          <a:noFill/>
          <a:ln w="9525">
            <a:noFill/>
            <a:miter lim="800000"/>
          </a:ln>
        </p:spPr>
        <p:txBody>
          <a:bodyPr wrap="none">
            <a:spAutoFit/>
          </a:bodyPr>
          <a:lstStyle/>
          <a:p>
            <a:r>
              <a:rPr lang="en-US" altLang="zh-CN" sz="3200" b="1" i="1">
                <a:solidFill>
                  <a:srgbClr val="9933FF"/>
                </a:solidFill>
                <a:latin typeface="Times New Roman" panose="02020603050405020304" charset="0"/>
              </a:rPr>
              <a:t>concerned</a:t>
            </a:r>
            <a:endParaRPr lang="en-US" altLang="zh-CN" sz="3200" b="1" i="1">
              <a:solidFill>
                <a:srgbClr val="9933FF"/>
              </a:solidFill>
              <a:latin typeface="Times New Roman" panose="02020603050405020304" charset="0"/>
            </a:endParaRPr>
          </a:p>
        </p:txBody>
      </p:sp>
      <p:sp>
        <p:nvSpPr>
          <p:cNvPr id="67596" name="文本框 67595"/>
          <p:cNvSpPr txBox="1">
            <a:spLocks noChangeArrowheads="1"/>
          </p:cNvSpPr>
          <p:nvPr/>
        </p:nvSpPr>
        <p:spPr bwMode="auto">
          <a:xfrm>
            <a:off x="1930300" y="5547560"/>
            <a:ext cx="1717675" cy="583565"/>
          </a:xfrm>
          <a:prstGeom prst="rect">
            <a:avLst/>
          </a:prstGeom>
          <a:noFill/>
          <a:ln w="9525">
            <a:noFill/>
            <a:miter lim="800000"/>
          </a:ln>
        </p:spPr>
        <p:txBody>
          <a:bodyPr wrap="none">
            <a:spAutoFit/>
          </a:bodyPr>
          <a:lstStyle/>
          <a:p>
            <a:r>
              <a:rPr lang="en-US" altLang="zh-CN" sz="3200" b="1" i="1">
                <a:solidFill>
                  <a:srgbClr val="9933FF"/>
                </a:solidFill>
                <a:latin typeface="Times New Roman" panose="02020603050405020304" charset="0"/>
              </a:rPr>
              <a:t>concerns</a:t>
            </a:r>
            <a:endParaRPr lang="en-US" altLang="zh-CN" sz="3200" b="1" i="1">
              <a:solidFill>
                <a:srgbClr val="9933FF"/>
              </a:solidFill>
              <a:latin typeface="Times New Roman" panose="02020603050405020304" charset="0"/>
            </a:endParaRPr>
          </a:p>
        </p:txBody>
      </p:sp>
      <p:sp>
        <p:nvSpPr>
          <p:cNvPr id="43017" name="文本框 36869"/>
          <p:cNvSpPr txBox="1">
            <a:spLocks noChangeArrowheads="1"/>
          </p:cNvSpPr>
          <p:nvPr/>
        </p:nvSpPr>
        <p:spPr bwMode="auto">
          <a:xfrm>
            <a:off x="895938" y="358935"/>
            <a:ext cx="9892785" cy="730885"/>
          </a:xfrm>
          <a:prstGeom prst="rect">
            <a:avLst/>
          </a:prstGeom>
          <a:noFill/>
          <a:ln w="9525">
            <a:noFill/>
            <a:miter lim="800000"/>
          </a:ln>
        </p:spPr>
        <p:txBody>
          <a:bodyPr wrap="square">
            <a:spAutoFit/>
          </a:bodyPr>
          <a:lstStyle/>
          <a:p>
            <a:pPr marL="342900" lvl="0" indent="-342900" algn="l">
              <a:lnSpc>
                <a:spcPct val="130000"/>
              </a:lnSpc>
            </a:pPr>
            <a:r>
              <a:rPr lang="en-US" altLang="zh-CN" sz="3200" b="1">
                <a:solidFill>
                  <a:srgbClr val="C00000"/>
                </a:solidFill>
                <a:latin typeface="Times New Roman" panose="02020603050405020304" charset="0"/>
                <a:sym typeface="+mn-ea"/>
              </a:rPr>
              <a:t>Fill in the blanks with the proper forms of </a:t>
            </a:r>
            <a:r>
              <a:rPr lang="en-US" altLang="zh-CN" sz="3200" b="1">
                <a:solidFill>
                  <a:srgbClr val="C00000"/>
                </a:solidFill>
                <a:latin typeface="Times New Roman" panose="02020603050405020304" charset="0"/>
                <a:sym typeface="+mn-ea"/>
              </a:rPr>
              <a:t>concern</a:t>
            </a:r>
            <a:r>
              <a:rPr lang="en-US" altLang="zh-CN" sz="3200" b="1">
                <a:solidFill>
                  <a:srgbClr val="C00000"/>
                </a:solidFill>
                <a:latin typeface="Times New Roman" panose="02020603050405020304" charset="0"/>
                <a:sym typeface="+mn-ea"/>
              </a:rPr>
              <a:t>.</a:t>
            </a:r>
            <a:endParaRPr lang="en-US" altLang="zh-CN" sz="3200" b="1">
              <a:solidFill>
                <a:srgbClr val="C00000"/>
              </a:solidFill>
              <a:latin typeface="Times New Roman" panose="02020603050405020304"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591">
                                            <p:txEl>
                                              <p:pRg st="0" end="0"/>
                                            </p:txEl>
                                          </p:spTgt>
                                        </p:tgtEl>
                                        <p:attrNameLst>
                                          <p:attrName>style.visibility</p:attrName>
                                        </p:attrNameLst>
                                      </p:cBhvr>
                                      <p:to>
                                        <p:strVal val="visible"/>
                                      </p:to>
                                    </p:set>
                                    <p:animEffect transition="in" filter="blinds(horizontal)">
                                      <p:cBhvr>
                                        <p:cTn id="7" dur="500"/>
                                        <p:tgtEl>
                                          <p:spTgt spid="675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7593"/>
                                        </p:tgtEl>
                                        <p:attrNameLst>
                                          <p:attrName>style.visibility</p:attrName>
                                        </p:attrNameLst>
                                      </p:cBhvr>
                                      <p:to>
                                        <p:strVal val="visible"/>
                                      </p:to>
                                    </p:set>
                                    <p:animEffect transition="in" filter="blinds(horizontal)">
                                      <p:cBhvr>
                                        <p:cTn id="17" dur="500"/>
                                        <p:tgtEl>
                                          <p:spTgt spid="6759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7594"/>
                                        </p:tgtEl>
                                        <p:attrNameLst>
                                          <p:attrName>style.visibility</p:attrName>
                                        </p:attrNameLst>
                                      </p:cBhvr>
                                      <p:to>
                                        <p:strVal val="visible"/>
                                      </p:to>
                                    </p:set>
                                    <p:animEffect transition="in" filter="blinds(horizontal)">
                                      <p:cBhvr>
                                        <p:cTn id="22" dur="500"/>
                                        <p:tgtEl>
                                          <p:spTgt spid="6759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7595"/>
                                        </p:tgtEl>
                                        <p:attrNameLst>
                                          <p:attrName>style.visibility</p:attrName>
                                        </p:attrNameLst>
                                      </p:cBhvr>
                                      <p:to>
                                        <p:strVal val="visible"/>
                                      </p:to>
                                    </p:set>
                                    <p:animEffect transition="in" filter="blinds(horizontal)">
                                      <p:cBhvr>
                                        <p:cTn id="27" dur="500"/>
                                        <p:tgtEl>
                                          <p:spTgt spid="6759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7596"/>
                                        </p:tgtEl>
                                        <p:attrNameLst>
                                          <p:attrName>style.visibility</p:attrName>
                                        </p:attrNameLst>
                                      </p:cBhvr>
                                      <p:to>
                                        <p:strVal val="visible"/>
                                      </p:to>
                                    </p:set>
                                    <p:animEffect transition="in" filter="blinds(horizontal)">
                                      <p:cBhvr>
                                        <p:cTn id="32" dur="500"/>
                                        <p:tgtEl>
                                          <p:spTgt spid="67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3" grpId="0"/>
      <p:bldP spid="67594" grpId="0"/>
      <p:bldP spid="67595" grpId="0"/>
      <p:bldP spid="6759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p:nvPr/>
        </p:nvSpPr>
        <p:spPr>
          <a:xfrm>
            <a:off x="1249680" y="598805"/>
            <a:ext cx="2633345" cy="659130"/>
          </a:xfrm>
          <a:prstGeom prst="rect">
            <a:avLst/>
          </a:prstGeom>
          <a:solidFill>
            <a:schemeClr val="accent6"/>
          </a:solidFill>
          <a:ln w="12700">
            <a:miter lim="400000"/>
          </a:ln>
        </p:spPr>
        <p:txBody>
          <a:bodyPr wrap="square" lIns="32394" tIns="32394" rIns="32394" bIns="32394">
            <a:noAutofit/>
          </a:bodyPr>
          <a:lstStyle>
            <a:lvl1pPr>
              <a:defRPr sz="3000">
                <a:solidFill>
                  <a:srgbClr val="FFFFFF"/>
                </a:solidFill>
                <a:latin typeface="Times New Roman" panose="02020603050405020304"/>
                <a:ea typeface="Times New Roman" panose="02020603050405020304"/>
                <a:cs typeface="Times New Roman" panose="02020603050405020304"/>
                <a:sym typeface="Times New Roman" panose="02020603050405020304"/>
              </a:defRPr>
            </a:lvl1pPr>
          </a:lstStyle>
          <a:p>
            <a:pPr lvl="0" algn="ctr"/>
            <a:r>
              <a:rPr sz="3600" b="1">
                <a:latin typeface="微软雅黑" panose="020B0503020204020204" charset="-122"/>
                <a:ea typeface="微软雅黑" panose="020B0503020204020204" charset="-122"/>
                <a:sym typeface="+mn-ea"/>
              </a:rPr>
              <a:t>语境串记</a:t>
            </a:r>
            <a:endParaRPr sz="3600" b="1">
              <a:latin typeface="微软雅黑" panose="020B0503020204020204" charset="-122"/>
              <a:ea typeface="微软雅黑" panose="020B0503020204020204" charset="-122"/>
              <a:sym typeface="+mn-ea"/>
            </a:endParaRPr>
          </a:p>
        </p:txBody>
      </p:sp>
      <p:sp>
        <p:nvSpPr>
          <p:cNvPr id="260" name="Shape 260"/>
          <p:cNvSpPr/>
          <p:nvPr/>
        </p:nvSpPr>
        <p:spPr>
          <a:xfrm>
            <a:off x="1249615" y="1572992"/>
            <a:ext cx="9765156" cy="3753485"/>
          </a:xfrm>
          <a:prstGeom prst="rect">
            <a:avLst/>
          </a:prstGeom>
          <a:ln w="12700">
            <a:miter lim="400000"/>
          </a:ln>
        </p:spPr>
        <p:txBody>
          <a:bodyPr wrap="square" lIns="43195" tIns="43195" rIns="43195" bIns="43195">
            <a:spAutoFit/>
          </a:bodyPr>
          <a:lstStyle/>
          <a:p>
            <a:pPr>
              <a:lnSpc>
                <a:spcPct val="120000"/>
              </a:lnSpc>
              <a:defRPr sz="3000">
                <a:latin typeface="Times New Roman" panose="02020603050405020304"/>
                <a:ea typeface="Times New Roman" panose="02020603050405020304"/>
                <a:cs typeface="Times New Roman" panose="02020603050405020304"/>
                <a:sym typeface="Times New Roman" panose="02020603050405020304"/>
              </a:defRPr>
            </a:pPr>
            <a:r>
              <a:rPr sz="2835" b="1">
                <a:latin typeface="Times New Roman" panose="02020603050405020304" charset="0"/>
                <a:ea typeface="黑体" panose="02010609060101010101" charset="-122"/>
                <a:cs typeface="Times New Roman" panose="02020603050405020304" charset="0"/>
              </a:rPr>
              <a:t>The mayor </a:t>
            </a:r>
            <a:r>
              <a:rPr sz="2835" b="1">
                <a:solidFill>
                  <a:schemeClr val="tx1"/>
                </a:solidFill>
                <a:latin typeface="Times New Roman" panose="02020603050405020304" charset="0"/>
                <a:ea typeface="黑体" panose="02010609060101010101" charset="-122"/>
                <a:cs typeface="Times New Roman" panose="02020603050405020304" charset="0"/>
              </a:rPr>
              <a:t>was very </a:t>
            </a:r>
            <a:r>
              <a:rPr lang="en-US" sz="2835" b="1">
                <a:solidFill>
                  <a:schemeClr val="tx1"/>
                </a:solidFill>
                <a:latin typeface="Times New Roman" panose="02020603050405020304" charset="0"/>
                <a:ea typeface="黑体" panose="02010609060101010101" charset="-122"/>
                <a:cs typeface="Times New Roman" panose="02020603050405020304" charset="0"/>
              </a:rPr>
              <a:t>________</a:t>
            </a:r>
            <a:r>
              <a:rPr sz="2835" b="1">
                <a:solidFill>
                  <a:schemeClr val="tx1"/>
                </a:solidFill>
                <a:latin typeface="Times New Roman" panose="02020603050405020304" charset="0"/>
                <a:ea typeface="黑体" panose="02010609060101010101" charset="-122"/>
                <a:cs typeface="Times New Roman" panose="02020603050405020304" charset="0"/>
              </a:rPr>
              <a:t> about</a:t>
            </a:r>
            <a:r>
              <a:rPr sz="2835" b="1">
                <a:latin typeface="Times New Roman" panose="02020603050405020304" charset="0"/>
                <a:ea typeface="黑体" panose="02010609060101010101" charset="-122"/>
                <a:cs typeface="Times New Roman" panose="02020603050405020304" charset="0"/>
              </a:rPr>
              <a:t> the workers’ safety. He </a:t>
            </a:r>
            <a:r>
              <a:rPr sz="2835" b="1">
                <a:solidFill>
                  <a:schemeClr val="tx1"/>
                </a:solidFill>
                <a:latin typeface="Times New Roman" panose="02020603050405020304" charset="0"/>
                <a:ea typeface="黑体" panose="02010609060101010101" charset="-122"/>
                <a:cs typeface="Times New Roman" panose="02020603050405020304" charset="0"/>
              </a:rPr>
              <a:t>showed much </a:t>
            </a:r>
            <a:r>
              <a:rPr lang="en-US" sz="2835" b="1">
                <a:solidFill>
                  <a:schemeClr val="tx1"/>
                </a:solidFill>
                <a:latin typeface="Times New Roman" panose="02020603050405020304" charset="0"/>
                <a:ea typeface="黑体" panose="02010609060101010101" charset="-122"/>
                <a:cs typeface="Times New Roman" panose="02020603050405020304" charset="0"/>
              </a:rPr>
              <a:t>_________</a:t>
            </a:r>
            <a:r>
              <a:rPr sz="2835" b="1">
                <a:solidFill>
                  <a:schemeClr val="tx1"/>
                </a:solidFill>
                <a:latin typeface="Times New Roman" panose="02020603050405020304" charset="0"/>
                <a:ea typeface="黑体" panose="02010609060101010101" charset="-122"/>
                <a:cs typeface="Times New Roman" panose="02020603050405020304" charset="0"/>
              </a:rPr>
              <a:t> for</a:t>
            </a:r>
            <a:r>
              <a:rPr sz="2835" b="1">
                <a:latin typeface="Times New Roman" panose="02020603050405020304" charset="0"/>
                <a:ea typeface="黑体" panose="02010609060101010101" charset="-122"/>
                <a:cs typeface="Times New Roman" panose="02020603050405020304" charset="0"/>
              </a:rPr>
              <a:t> those who worked underground and asked them some questions</a:t>
            </a:r>
            <a:r>
              <a:rPr lang="en-US" sz="2835" b="1">
                <a:latin typeface="Times New Roman" panose="02020603050405020304" charset="0"/>
                <a:ea typeface="黑体" panose="02010609060101010101" charset="-122"/>
                <a:cs typeface="Times New Roman" panose="02020603050405020304" charset="0"/>
              </a:rPr>
              <a:t>____________</a:t>
            </a:r>
            <a:r>
              <a:rPr sz="2835" b="1">
                <a:latin typeface="Times New Roman" panose="02020603050405020304" charset="0"/>
                <a:ea typeface="黑体" panose="02010609060101010101" charset="-122"/>
                <a:cs typeface="Times New Roman" panose="02020603050405020304" charset="0"/>
              </a:rPr>
              <a:t>safety.He asked the officials </a:t>
            </a:r>
            <a:r>
              <a:rPr lang="en-US" sz="2835" b="1">
                <a:latin typeface="Times New Roman" panose="02020603050405020304" charset="0"/>
                <a:ea typeface="黑体" panose="02010609060101010101" charset="-122"/>
                <a:cs typeface="Times New Roman" panose="02020603050405020304" charset="0"/>
              </a:rPr>
              <a:t>_____________</a:t>
            </a:r>
            <a:r>
              <a:rPr sz="2835" b="1">
                <a:latin typeface="Times New Roman" panose="02020603050405020304" charset="0"/>
                <a:ea typeface="黑体" panose="02010609060101010101" charset="-122"/>
                <a:cs typeface="Times New Roman" panose="02020603050405020304" charset="0"/>
              </a:rPr>
              <a:t>to put safety at the first place.</a:t>
            </a:r>
            <a:endParaRPr sz="2835" b="1">
              <a:latin typeface="Times New Roman" panose="02020603050405020304" charset="0"/>
              <a:ea typeface="黑体" panose="02010609060101010101" charset="-122"/>
              <a:cs typeface="Times New Roman" panose="02020603050405020304" charset="0"/>
            </a:endParaRPr>
          </a:p>
          <a:p>
            <a:pPr>
              <a:lnSpc>
                <a:spcPct val="120000"/>
              </a:lnSpc>
              <a:defRPr sz="3000">
                <a:latin typeface="Times New Roman" panose="02020603050405020304"/>
                <a:ea typeface="Times New Roman" panose="02020603050405020304"/>
                <a:cs typeface="Times New Roman" panose="02020603050405020304"/>
                <a:sym typeface="Times New Roman" panose="02020603050405020304"/>
              </a:defRPr>
            </a:pPr>
            <a:r>
              <a:rPr sz="2835" b="1">
                <a:latin typeface="Times New Roman" panose="02020603050405020304" charset="0"/>
                <a:ea typeface="黑体" panose="02010609060101010101" charset="-122"/>
                <a:cs typeface="Times New Roman" panose="02020603050405020304" charset="0"/>
              </a:rPr>
              <a:t>市长很关心工人的安全。他对那些在地面下工作的人非常关心</a:t>
            </a:r>
            <a:r>
              <a:rPr lang="zh-CN" sz="2835" b="1">
                <a:latin typeface="Times New Roman" panose="02020603050405020304" charset="0"/>
                <a:ea typeface="黑体" panose="02010609060101010101" charset="-122"/>
                <a:cs typeface="Times New Roman" panose="02020603050405020304" charset="0"/>
              </a:rPr>
              <a:t>，</a:t>
            </a:r>
            <a:r>
              <a:rPr sz="2835" b="1">
                <a:latin typeface="Times New Roman" panose="02020603050405020304" charset="0"/>
                <a:ea typeface="黑体" panose="02010609060101010101" charset="-122"/>
                <a:cs typeface="Times New Roman" panose="02020603050405020304" charset="0"/>
              </a:rPr>
              <a:t>并且问了他们一些关于安全的问题。他要求相关的官员把安全放在第一位。</a:t>
            </a:r>
            <a:endParaRPr sz="2835" b="1">
              <a:latin typeface="Times New Roman" panose="02020603050405020304" charset="0"/>
              <a:ea typeface="黑体" panose="02010609060101010101" charset="-122"/>
              <a:cs typeface="Times New Roman" panose="02020603050405020304" charset="0"/>
            </a:endParaRPr>
          </a:p>
        </p:txBody>
      </p:sp>
      <p:sp>
        <p:nvSpPr>
          <p:cNvPr id="2" name="文本框 1"/>
          <p:cNvSpPr txBox="1"/>
          <p:nvPr/>
        </p:nvSpPr>
        <p:spPr>
          <a:xfrm>
            <a:off x="4437784" y="1572992"/>
            <a:ext cx="165100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5" tIns="45715" rIns="45715" bIns="45715"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sz="2800" b="1" i="1">
                <a:solidFill>
                  <a:srgbClr val="FF0000"/>
                </a:solidFill>
                <a:latin typeface="Times New Roman" panose="02020603050405020304" charset="0"/>
                <a:ea typeface="黑体" panose="02010609060101010101" charset="-122"/>
                <a:cs typeface="Times New Roman" panose="02020603050405020304" charset="0"/>
                <a:sym typeface="+mn-ea"/>
              </a:rPr>
              <a:t>concerned</a:t>
            </a:r>
            <a:endParaRPr kumimoji="0" lang="zh-CN" altLang="en-US" sz="2800" b="1" i="1" strike="noStrike" cap="none" spc="0" normalizeH="0" baseline="0">
              <a:ln>
                <a:noFill/>
              </a:ln>
              <a:solidFill>
                <a:srgbClr val="FF0000"/>
              </a:solidFill>
              <a:effectLst/>
              <a:uFillTx/>
              <a:latin typeface="Times New Roman" panose="02020603050405020304" charset="0"/>
              <a:ea typeface="黑体" panose="02010609060101010101" charset="-122"/>
              <a:cs typeface="Times New Roman" panose="02020603050405020304" charset="0"/>
              <a:sym typeface="+mn-ea"/>
            </a:endParaRPr>
          </a:p>
        </p:txBody>
      </p:sp>
      <p:sp>
        <p:nvSpPr>
          <p:cNvPr id="3" name="文本框 2"/>
          <p:cNvSpPr txBox="1"/>
          <p:nvPr/>
        </p:nvSpPr>
        <p:spPr>
          <a:xfrm>
            <a:off x="3594548" y="2171131"/>
            <a:ext cx="146685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5" tIns="45715" rIns="45715" bIns="45715"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sz="3200" b="1" i="1">
                <a:solidFill>
                  <a:srgbClr val="FF0000"/>
                </a:solidFill>
                <a:latin typeface="Times New Roman" panose="02020603050405020304" charset="0"/>
                <a:ea typeface="黑体" panose="02010609060101010101" charset="-122"/>
                <a:cs typeface="Times New Roman" panose="02020603050405020304" charset="0"/>
                <a:sym typeface="+mn-ea"/>
              </a:rPr>
              <a:t>concern</a:t>
            </a:r>
            <a:endParaRPr kumimoji="0" lang="zh-CN" altLang="en-US" sz="3200" b="1" i="1" u="none" strike="noStrike" cap="none" spc="0" normalizeH="0" baseline="0">
              <a:ln>
                <a:noFill/>
              </a:ln>
              <a:solidFill>
                <a:srgbClr val="FF0000"/>
              </a:solidFill>
              <a:effectLst/>
              <a:uFillTx/>
              <a:latin typeface="Times New Roman" panose="02020603050405020304" charset="0"/>
              <a:ea typeface="黑体" panose="02010609060101010101" charset="-122"/>
              <a:cs typeface="Times New Roman" panose="02020603050405020304" charset="0"/>
              <a:sym typeface="+mn-ea"/>
            </a:endParaRPr>
          </a:p>
        </p:txBody>
      </p:sp>
      <p:sp>
        <p:nvSpPr>
          <p:cNvPr id="4" name="文本框 3"/>
          <p:cNvSpPr txBox="1"/>
          <p:nvPr/>
        </p:nvSpPr>
        <p:spPr>
          <a:xfrm>
            <a:off x="6088698" y="2646086"/>
            <a:ext cx="211074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5" tIns="45715" rIns="45715" bIns="45715"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sz="3200" b="1" i="1">
                <a:latin typeface="Times New Roman" panose="02020603050405020304" charset="0"/>
                <a:ea typeface="黑体" panose="02010609060101010101" charset="-122"/>
                <a:cs typeface="Times New Roman" panose="02020603050405020304" charset="0"/>
                <a:sym typeface="+mn-ea"/>
              </a:rPr>
              <a:t> </a:t>
            </a:r>
            <a:r>
              <a:rPr sz="3200" b="1" i="1">
                <a:solidFill>
                  <a:srgbClr val="FF0000"/>
                </a:solidFill>
                <a:latin typeface="Times New Roman" panose="02020603050405020304" charset="0"/>
                <a:ea typeface="黑体" panose="02010609060101010101" charset="-122"/>
                <a:cs typeface="Times New Roman" panose="02020603050405020304" charset="0"/>
                <a:sym typeface="+mn-ea"/>
              </a:rPr>
              <a:t>concerning</a:t>
            </a:r>
            <a:endParaRPr kumimoji="0" lang="zh-CN" altLang="en-US" sz="3200" b="1" i="1" strike="noStrike" cap="none" spc="0" normalizeH="0" baseline="0">
              <a:ln>
                <a:noFill/>
              </a:ln>
              <a:solidFill>
                <a:srgbClr val="FF0000"/>
              </a:solidFill>
              <a:effectLst/>
              <a:uFillTx/>
              <a:latin typeface="Times New Roman" panose="02020603050405020304" charset="0"/>
              <a:ea typeface="黑体" panose="02010609060101010101" charset="-122"/>
              <a:cs typeface="Times New Roman" panose="02020603050405020304" charset="0"/>
              <a:sym typeface="+mn-ea"/>
            </a:endParaRPr>
          </a:p>
        </p:txBody>
      </p:sp>
      <p:sp>
        <p:nvSpPr>
          <p:cNvPr id="5" name="文本框 4"/>
          <p:cNvSpPr txBox="1"/>
          <p:nvPr/>
        </p:nvSpPr>
        <p:spPr>
          <a:xfrm>
            <a:off x="3245316" y="3062624"/>
            <a:ext cx="197485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5" tIns="45715" rIns="45715" bIns="45715"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sz="3200" b="1" i="1">
                <a:solidFill>
                  <a:srgbClr val="FF0000"/>
                </a:solidFill>
                <a:latin typeface="Times New Roman" panose="02020603050405020304" charset="0"/>
                <a:ea typeface="黑体" panose="02010609060101010101" charset="-122"/>
                <a:cs typeface="Times New Roman" panose="02020603050405020304" charset="0"/>
                <a:sym typeface="+mn-ea"/>
              </a:rPr>
              <a:t>concerned </a:t>
            </a:r>
            <a:endParaRPr kumimoji="0" lang="zh-CN" altLang="en-US" sz="3200" b="1" i="1" strike="noStrike" cap="none" spc="0" normalizeH="0" baseline="0">
              <a:ln>
                <a:noFill/>
              </a:ln>
              <a:solidFill>
                <a:srgbClr val="FF0000"/>
              </a:solidFill>
              <a:effectLst/>
              <a:uFillTx/>
              <a:latin typeface="Times New Roman" panose="02020603050405020304" charset="0"/>
              <a:ea typeface="黑体" panose="02010609060101010101" charset="-122"/>
              <a:cs typeface="Times New Roman" panose="02020603050405020304" charset="0"/>
              <a:sym typeface="+mn-ea"/>
            </a:endParaRPr>
          </a:p>
        </p:txBody>
      </p:sp>
      <p:sp>
        <p:nvSpPr>
          <p:cNvPr id="6" name="文本框 5"/>
          <p:cNvSpPr txBox="1"/>
          <p:nvPr/>
        </p:nvSpPr>
        <p:spPr>
          <a:xfrm>
            <a:off x="3972988" y="642752"/>
            <a:ext cx="5788359"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5" tIns="45715" rIns="45715" bIns="45715"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rgbClr val="000000"/>
                </a:solidFill>
                <a:effectLst/>
                <a:uFillTx/>
                <a:latin typeface="Times New Roman" panose="02020603050405020304" charset="0"/>
                <a:ea typeface="华文中宋" panose="02010600040101010101" pitchFamily="2" charset="-122"/>
                <a:cs typeface="Times New Roman" panose="02020603050405020304" charset="0"/>
                <a:sym typeface="Calibri" panose="020F0502020204030204"/>
              </a:rPr>
              <a:t>用</a:t>
            </a:r>
            <a:r>
              <a:rPr kumimoji="0" lang="en-US" altLang="zh-CN" sz="3200" b="1" i="0" u="none" strike="noStrike" cap="none" spc="0" normalizeH="0" baseline="0">
                <a:ln>
                  <a:noFill/>
                </a:ln>
                <a:solidFill>
                  <a:srgbClr val="000000"/>
                </a:solidFill>
                <a:effectLst/>
                <a:uFillTx/>
                <a:latin typeface="Times New Roman" panose="02020603050405020304" charset="0"/>
                <a:ea typeface="华文中宋" panose="02010600040101010101" pitchFamily="2" charset="-122"/>
                <a:cs typeface="Times New Roman" panose="02020603050405020304" charset="0"/>
                <a:sym typeface="Calibri" panose="020F0502020204030204"/>
              </a:rPr>
              <a:t>concern</a:t>
            </a:r>
            <a:r>
              <a:rPr kumimoji="0" lang="zh-CN" altLang="en-US" sz="3200" b="1" i="0" u="none" strike="noStrike" cap="none" spc="0" normalizeH="0" baseline="0">
                <a:ln>
                  <a:noFill/>
                </a:ln>
                <a:solidFill>
                  <a:srgbClr val="000000"/>
                </a:solidFill>
                <a:effectLst/>
                <a:uFillTx/>
                <a:latin typeface="Times New Roman" panose="02020603050405020304" charset="0"/>
                <a:ea typeface="华文中宋" panose="02010600040101010101" pitchFamily="2" charset="-122"/>
                <a:cs typeface="Times New Roman" panose="02020603050405020304" charset="0"/>
                <a:sym typeface="Calibri" panose="020F0502020204030204"/>
              </a:rPr>
              <a:t>的适当形式填空</a:t>
            </a:r>
            <a:endParaRPr kumimoji="0" lang="zh-CN" altLang="en-US" sz="3200" b="1" i="0" u="none" strike="noStrike" cap="none" spc="0" normalizeH="0" baseline="0">
              <a:ln>
                <a:noFill/>
              </a:ln>
              <a:solidFill>
                <a:srgbClr val="000000"/>
              </a:solidFill>
              <a:effectLst/>
              <a:uFillTx/>
              <a:latin typeface="Times New Roman" panose="02020603050405020304" charset="0"/>
              <a:ea typeface="华文中宋" panose="02010600040101010101" pitchFamily="2" charset="-122"/>
              <a:cs typeface="Times New Roman" panose="02020603050405020304" charset="0"/>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bldLvl="0" animBg="1"/>
      <p:bldP spid="3" grpId="1" animBg="1"/>
      <p:bldP spid="4" grpId="0" bldLvl="0" animBg="1"/>
      <p:bldP spid="4" grpId="1" animBg="1"/>
      <p:bldP spid="5" grpId="0" bldLvl="0" animBg="1"/>
      <p:bldP spid="5"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任意多边形 3"/>
          <p:cNvSpPr/>
          <p:nvPr/>
        </p:nvSpPr>
        <p:spPr>
          <a:xfrm rot="5400000">
            <a:off x="3056607" y="1155348"/>
            <a:ext cx="1270" cy="19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 h="3">
                <a:moveTo>
                  <a:pt x="2" y="0"/>
                </a:moveTo>
                <a:lnTo>
                  <a:pt x="2" y="3"/>
                </a:lnTo>
                <a:lnTo>
                  <a:pt x="0" y="3"/>
                </a:lnTo>
                <a:lnTo>
                  <a:pt x="2" y="0"/>
                </a:lnTo>
                <a:close/>
              </a:path>
            </a:pathLst>
          </a:custGeom>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2" name="文本框 1"/>
          <p:cNvSpPr txBox="1"/>
          <p:nvPr/>
        </p:nvSpPr>
        <p:spPr>
          <a:xfrm>
            <a:off x="859155" y="370205"/>
            <a:ext cx="10868660" cy="6000750"/>
          </a:xfrm>
          <a:prstGeom prst="rect">
            <a:avLst/>
          </a:prstGeom>
        </p:spPr>
        <p:txBody>
          <a:bodyPr wrap="square">
            <a:spAutoFit/>
          </a:bodyPr>
          <a:p>
            <a:pPr marL="0" algn="l" defTabSz="266700">
              <a:lnSpc>
                <a:spcPct val="200000"/>
              </a:lnSpc>
              <a:spcAft>
                <a:spcPts val="1500"/>
              </a:spcAft>
              <a:buClrTx/>
              <a:buSzTx/>
              <a:buFontTx/>
            </a:pPr>
            <a:r>
              <a:rPr lang="en-US" altLang="zh-CN" sz="3200">
                <a:solidFill>
                  <a:srgbClr val="000000"/>
                </a:solidFill>
                <a:latin typeface="Times New Roman" panose="02020603050405020304"/>
                <a:ea typeface="StoneSerifStd-Medium"/>
              </a:rPr>
              <a:t>Just remember that it is completely normal to </a:t>
            </a:r>
            <a:r>
              <a:rPr lang="en-US" altLang="zh-CN" sz="3200" b="1">
                <a:solidFill>
                  <a:schemeClr val="accent6"/>
                </a:solidFill>
                <a:latin typeface="Times New Roman" panose="02020603050405020304"/>
                <a:ea typeface="StoneSerifStd-Medium"/>
              </a:rPr>
              <a:t>struggle with</a:t>
            </a:r>
            <a:r>
              <a:rPr lang="en-US" altLang="zh-CN" sz="3200">
                <a:solidFill>
                  <a:srgbClr val="000000"/>
                </a:solidFill>
                <a:latin typeface="Times New Roman" panose="02020603050405020304"/>
                <a:ea typeface="StoneSerifStd-Medium"/>
              </a:rPr>
              <a:t> the </a:t>
            </a:r>
            <a:r>
              <a:rPr lang="en-US" altLang="zh-CN" sz="3200" b="1">
                <a:solidFill>
                  <a:srgbClr val="C00000"/>
                </a:solidFill>
                <a:latin typeface="Times New Roman" panose="02020603050405020304"/>
                <a:ea typeface="StoneSerifStd-Medium"/>
              </a:rPr>
              <a:t>stress</a:t>
            </a:r>
            <a:r>
              <a:rPr lang="en-US" altLang="zh-CN" sz="3200">
                <a:solidFill>
                  <a:srgbClr val="000000"/>
                </a:solidFill>
                <a:latin typeface="Times New Roman" panose="02020603050405020304"/>
                <a:ea typeface="StoneSerifStd-Medium"/>
              </a:rPr>
              <a:t> that parent-child tensions create, and that you and your parents can work together to improve your relationship. The good news is that this stormy period will not last. Everything will </a:t>
            </a:r>
            <a:r>
              <a:rPr lang="en-US" altLang="zh-CN" sz="3200" b="1">
                <a:solidFill>
                  <a:schemeClr val="accent6"/>
                </a:solidFill>
                <a:latin typeface="Times New Roman" panose="02020603050405020304"/>
                <a:ea typeface="StoneSerifStd-Medium"/>
              </a:rPr>
              <a:t>turn out all right</a:t>
            </a:r>
            <a:r>
              <a:rPr lang="en-US" altLang="zh-CN" sz="3200">
                <a:solidFill>
                  <a:srgbClr val="000000"/>
                </a:solidFill>
                <a:latin typeface="Times New Roman" panose="02020603050405020304"/>
                <a:ea typeface="StoneSerifStd-Medium"/>
              </a:rPr>
              <a:t> in the end, and the changes and challenges of your teenage years will </a:t>
            </a:r>
            <a:r>
              <a:rPr lang="en-US" altLang="zh-CN" sz="3200" b="1">
                <a:solidFill>
                  <a:schemeClr val="accent6"/>
                </a:solidFill>
                <a:latin typeface="Times New Roman" panose="02020603050405020304"/>
                <a:ea typeface="StoneSerifStd-Medium"/>
              </a:rPr>
              <a:t>prepare you for </a:t>
            </a:r>
            <a:r>
              <a:rPr lang="en-US" altLang="zh-CN" sz="3200" b="1">
                <a:solidFill>
                  <a:srgbClr val="000000"/>
                </a:solidFill>
                <a:latin typeface="Times New Roman" panose="02020603050405020304"/>
                <a:ea typeface="StoneSerifStd-Medium"/>
              </a:rPr>
              <a:t>adulthood</a:t>
            </a:r>
            <a:r>
              <a:rPr lang="en-US" altLang="zh-CN" sz="3200">
                <a:solidFill>
                  <a:srgbClr val="000000"/>
                </a:solidFill>
                <a:latin typeface="Times New Roman" panose="02020603050405020304"/>
                <a:ea typeface="StoneSerifStd-Medium"/>
              </a:rPr>
              <a:t>.</a:t>
            </a:r>
            <a:endParaRPr lang="en-US" altLang="zh-CN" sz="3200">
              <a:solidFill>
                <a:srgbClr val="000000"/>
              </a:solidFill>
              <a:latin typeface="Times New Roman" panose="02020603050405020304"/>
              <a:ea typeface="StoneSerifStd-Medium"/>
            </a:endParaRPr>
          </a:p>
        </p:txBody>
      </p:sp>
      <p:sp>
        <p:nvSpPr>
          <p:cNvPr id="13" name="文本框 12"/>
          <p:cNvSpPr txBox="1"/>
          <p:nvPr/>
        </p:nvSpPr>
        <p:spPr>
          <a:xfrm>
            <a:off x="0" y="256540"/>
            <a:ext cx="1450340" cy="521970"/>
          </a:xfrm>
          <a:prstGeom prst="rect">
            <a:avLst/>
          </a:prstGeom>
          <a:solidFill>
            <a:schemeClr val="accent5">
              <a:lumMod val="60000"/>
              <a:lumOff val="40000"/>
            </a:schemeClr>
          </a:solidFill>
          <a:ln>
            <a:noFill/>
          </a:ln>
        </p:spPr>
        <p:txBody>
          <a:bodyPr wrap="square" rtlCol="0">
            <a:spAutoFit/>
          </a:bodyPr>
          <a:p>
            <a:pPr algn="ctr"/>
            <a:r>
              <a:rPr lang="en-US" altLang="zh-CN" sz="2800">
                <a:solidFill>
                  <a:schemeClr val="bg1"/>
                </a:solidFill>
                <a:latin typeface="Cambria" panose="02040503050406030204" charset="0"/>
                <a:cs typeface="Cambria" panose="02040503050406030204" charset="0"/>
              </a:rPr>
              <a:t>P</a:t>
            </a:r>
            <a:r>
              <a:rPr lang="en-US" altLang="zh-CN" sz="2800">
                <a:solidFill>
                  <a:schemeClr val="bg1"/>
                </a:solidFill>
                <a:latin typeface="Cambria" panose="02040503050406030204" charset="0"/>
                <a:cs typeface="Cambria" panose="02040503050406030204" charset="0"/>
              </a:rPr>
              <a:t>ara. 5</a:t>
            </a:r>
            <a:endParaRPr lang="en-US" altLang="zh-CN" sz="2800">
              <a:solidFill>
                <a:schemeClr val="bg1"/>
              </a:solidFill>
              <a:latin typeface="Cambria" panose="02040503050406030204" charset="0"/>
              <a:cs typeface="Cambria" panose="02040503050406030204" charset="0"/>
            </a:endParaRPr>
          </a:p>
        </p:txBody>
      </p:sp>
      <p:sp>
        <p:nvSpPr>
          <p:cNvPr id="3" name="文本框 2"/>
          <p:cNvSpPr txBox="1"/>
          <p:nvPr/>
        </p:nvSpPr>
        <p:spPr>
          <a:xfrm>
            <a:off x="8639175" y="455295"/>
            <a:ext cx="2196465"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与……斗争</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986790" y="1367155"/>
            <a:ext cx="102235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压力</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6" name="文本框 5"/>
          <p:cNvSpPr txBox="1"/>
          <p:nvPr/>
        </p:nvSpPr>
        <p:spPr>
          <a:xfrm>
            <a:off x="1483360" y="4262755"/>
            <a:ext cx="183515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rPr>
              <a:t>结果很好</a:t>
            </a:r>
            <a:endParaRPr lang="zh-CN" altLang="en-US" sz="2800" b="1">
              <a:solidFill>
                <a:schemeClr val="accent5">
                  <a:lumMod val="75000"/>
                </a:schemeClr>
              </a:solidFill>
              <a:latin typeface="宋体" panose="02010600030101010101" pitchFamily="2" charset="-122"/>
              <a:ea typeface="宋体" panose="02010600030101010101" pitchFamily="2" charset="-122"/>
            </a:endParaRPr>
          </a:p>
        </p:txBody>
      </p:sp>
      <p:sp>
        <p:nvSpPr>
          <p:cNvPr id="7" name="文本框 6"/>
          <p:cNvSpPr txBox="1"/>
          <p:nvPr/>
        </p:nvSpPr>
        <p:spPr>
          <a:xfrm>
            <a:off x="4811395" y="5273675"/>
            <a:ext cx="308864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为……做好准备</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7583805" y="5179695"/>
            <a:ext cx="3474720" cy="521970"/>
          </a:xfrm>
          <a:prstGeom prst="rect">
            <a:avLst/>
          </a:prstGeom>
          <a:noFill/>
        </p:spPr>
        <p:txBody>
          <a:bodyPr wrap="square" rtlCol="0">
            <a:spAutoFit/>
          </a:bodyPr>
          <a:p>
            <a:r>
              <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rPr>
              <a:t>n. 成年，成人时期</a:t>
            </a:r>
            <a:endParaRPr lang="zh-CN" altLang="en-US" sz="2800" b="1">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左中括号 14"/>
          <p:cNvSpPr/>
          <p:nvPr/>
        </p:nvSpPr>
        <p:spPr>
          <a:xfrm>
            <a:off x="3107055" y="3780155"/>
            <a:ext cx="211455" cy="482600"/>
          </a:xfrm>
          <a:prstGeom prst="leftBracket">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16" name="右中括号 15"/>
          <p:cNvSpPr/>
          <p:nvPr/>
        </p:nvSpPr>
        <p:spPr>
          <a:xfrm>
            <a:off x="8749665" y="3799840"/>
            <a:ext cx="182880" cy="462915"/>
          </a:xfrm>
          <a:prstGeom prst="rightBracket">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21" name="Shape 279"/>
          <p:cNvSpPr/>
          <p:nvPr/>
        </p:nvSpPr>
        <p:spPr>
          <a:xfrm>
            <a:off x="4081145" y="3429000"/>
            <a:ext cx="3268980" cy="475615"/>
          </a:xfrm>
          <a:prstGeom prst="rect">
            <a:avLst/>
          </a:prstGeom>
          <a:solidFill>
            <a:srgbClr val="8064A2"/>
          </a:solidFill>
          <a:ln w="12700">
            <a:miter lim="400000"/>
          </a:ln>
        </p:spPr>
        <p:txBody>
          <a:bodyPr wrap="none" lIns="45718" tIns="45718" rIns="45718" bIns="45718" anchor="ctr" anchorCtr="0">
            <a:noAutofit/>
          </a:bodyPr>
          <a:lstStyle>
            <a:lvl1pPr algn="ctr">
              <a:defRPr sz="3000">
                <a:solidFill>
                  <a:srgbClr val="FFFFFF"/>
                </a:solidFill>
                <a:latin typeface="+mj-lt"/>
                <a:ea typeface="+mj-ea"/>
                <a:cs typeface="+mj-cs"/>
                <a:sym typeface="Calibri" panose="020F0502020204030204"/>
              </a:defRPr>
            </a:lvl1pPr>
          </a:lstStyle>
          <a:p>
            <a:pPr algn="ctr">
              <a:buClrTx/>
              <a:buSzTx/>
              <a:buFontTx/>
            </a:pPr>
            <a:r>
              <a:rPr lang="en-US" altLang="zh-CN" sz="2800" b="1">
                <a:latin typeface="宋体" panose="02010600030101010101" pitchFamily="2" charset="-122"/>
                <a:ea typeface="宋体" panose="02010600030101010101" pitchFamily="2" charset="-122"/>
                <a:cs typeface="Calibri" panose="020F0502020204030204" charset="0"/>
              </a:rPr>
              <a:t>that</a:t>
            </a:r>
            <a:r>
              <a:rPr lang="zh-CN" altLang="en-US" sz="2800" b="1">
                <a:latin typeface="宋体" panose="02010600030101010101" pitchFamily="2" charset="-122"/>
                <a:ea typeface="宋体" panose="02010600030101010101" pitchFamily="2" charset="-122"/>
                <a:cs typeface="Calibri" panose="020F0502020204030204" charset="0"/>
              </a:rPr>
              <a:t>引导的</a:t>
            </a:r>
            <a:r>
              <a:rPr lang="zh-CN" altLang="en-US" sz="2800" b="1">
                <a:latin typeface="宋体" panose="02010600030101010101" pitchFamily="2" charset="-122"/>
                <a:ea typeface="宋体" panose="02010600030101010101" pitchFamily="2" charset="-122"/>
                <a:cs typeface="Calibri" panose="020F0502020204030204" charset="0"/>
              </a:rPr>
              <a:t>表语从句</a:t>
            </a:r>
            <a:endParaRPr lang="zh-CN" altLang="en-US" sz="2800" b="1">
              <a:latin typeface="宋体" panose="02010600030101010101" pitchFamily="2" charset="-122"/>
              <a:ea typeface="宋体" panose="02010600030101010101" pitchFamily="2" charset="-122"/>
              <a:cs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3" grpId="1"/>
      <p:bldP spid="5" grpId="1"/>
      <p:bldP spid="6" grpId="1"/>
      <p:bldP spid="7" grpId="1"/>
      <p:bldP spid="8" grpId="1"/>
      <p:bldP spid="15" grpId="0" bldLvl="0" animBg="1"/>
      <p:bldP spid="16" grpId="0" bldLvl="0" animBg="1"/>
      <p:bldP spid="15" grpId="1" animBg="1"/>
      <p:bldP spid="16" grpId="1" animBg="1"/>
      <p:bldP spid="21" grpId="0" bldLvl="0" animBg="1"/>
      <p:bldP spid="21"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矩形 51206"/>
          <p:cNvSpPr>
            <a:spLocks noChangeArrowheads="1"/>
          </p:cNvSpPr>
          <p:nvPr/>
        </p:nvSpPr>
        <p:spPr bwMode="auto">
          <a:xfrm>
            <a:off x="2922270" y="1564005"/>
            <a:ext cx="6366510" cy="793750"/>
          </a:xfrm>
          <a:prstGeom prst="rect">
            <a:avLst/>
          </a:prstGeom>
          <a:noFill/>
          <a:ln w="9525">
            <a:noFill/>
            <a:miter lim="800000"/>
          </a:ln>
        </p:spPr>
        <p:txBody>
          <a:bodyPr wrap="square" anchor="ctr">
            <a:noAutofit/>
          </a:bodyPr>
          <a:lstStyle/>
          <a:p>
            <a:pPr>
              <a:buFont typeface="Arial" panose="020B0604020202020204" pitchFamily="34" charset="0"/>
              <a:buNone/>
            </a:pPr>
            <a:r>
              <a:rPr lang="en-US" altLang="zh-CN" sz="2800" b="1">
                <a:latin typeface="Times New Roman" panose="02020603050405020304" charset="0"/>
              </a:rPr>
              <a:t>pressure or worry caused by problems </a:t>
            </a:r>
            <a:r>
              <a:rPr lang="en-US" altLang="zh-CN" sz="2800" b="1"/>
              <a:t> </a:t>
            </a:r>
            <a:endParaRPr lang="en-US" altLang="zh-CN" sz="2800" b="1"/>
          </a:p>
        </p:txBody>
      </p:sp>
      <p:sp>
        <p:nvSpPr>
          <p:cNvPr id="51208" name="矩形 51207"/>
          <p:cNvSpPr>
            <a:spLocks noChangeArrowheads="1"/>
          </p:cNvSpPr>
          <p:nvPr/>
        </p:nvSpPr>
        <p:spPr bwMode="auto">
          <a:xfrm>
            <a:off x="2878455" y="1628775"/>
            <a:ext cx="6141720" cy="728980"/>
          </a:xfrm>
          <a:prstGeom prst="rect">
            <a:avLst/>
          </a:prstGeom>
          <a:noFill/>
          <a:ln w="12700">
            <a:solidFill>
              <a:srgbClr val="9933FF"/>
            </a:solidFill>
            <a:miter lim="800000"/>
          </a:ln>
        </p:spPr>
        <p:txBody>
          <a:bodyPr wrap="none" anchor="ctr"/>
          <a:lstStyle/>
          <a:p>
            <a:pPr algn="ctr"/>
            <a:endParaRPr lang="zh-CN" altLang="en-US" sz="3200" b="1">
              <a:latin typeface="Times New Roman" panose="02020603050405020304" charset="0"/>
            </a:endParaRPr>
          </a:p>
        </p:txBody>
      </p:sp>
      <p:sp>
        <p:nvSpPr>
          <p:cNvPr id="51210" name="右箭头 51209"/>
          <p:cNvSpPr>
            <a:spLocks noChangeArrowheads="1"/>
          </p:cNvSpPr>
          <p:nvPr/>
        </p:nvSpPr>
        <p:spPr bwMode="auto">
          <a:xfrm>
            <a:off x="2168101" y="4473824"/>
            <a:ext cx="8279969" cy="217476"/>
          </a:xfrm>
          <a:prstGeom prst="rightArrow">
            <a:avLst>
              <a:gd name="adj1" fmla="val 50000"/>
              <a:gd name="adj2" fmla="val 951827"/>
            </a:avLst>
          </a:prstGeom>
          <a:solidFill>
            <a:srgbClr val="CCECFF"/>
          </a:solidFill>
          <a:ln w="9525">
            <a:solidFill>
              <a:schemeClr val="tx1"/>
            </a:solidFill>
            <a:miter lim="800000"/>
          </a:ln>
        </p:spPr>
        <p:txBody>
          <a:bodyPr/>
          <a:lstStyle/>
          <a:p>
            <a:pPr>
              <a:buFont typeface="Arial" panose="020B0604020202020204" pitchFamily="34" charset="0"/>
              <a:buNone/>
            </a:pPr>
            <a:endParaRPr lang="zh-CN" altLang="en-US"/>
          </a:p>
        </p:txBody>
      </p:sp>
      <p:sp>
        <p:nvSpPr>
          <p:cNvPr id="51213" name="文本框 51212"/>
          <p:cNvSpPr txBox="1">
            <a:spLocks noChangeArrowheads="1"/>
          </p:cNvSpPr>
          <p:nvPr/>
        </p:nvSpPr>
        <p:spPr bwMode="auto">
          <a:xfrm>
            <a:off x="5229909" y="4760511"/>
            <a:ext cx="1153160" cy="583565"/>
          </a:xfrm>
          <a:prstGeom prst="rect">
            <a:avLst/>
          </a:prstGeom>
          <a:solidFill>
            <a:srgbClr val="E0F2FC"/>
          </a:solidFill>
          <a:ln w="9525">
            <a:noFill/>
            <a:miter lim="800000"/>
          </a:ln>
        </p:spPr>
        <p:txBody>
          <a:bodyPr wrap="none">
            <a:spAutoFit/>
          </a:bodyPr>
          <a:lstStyle/>
          <a:p>
            <a:r>
              <a:rPr lang="en-US" altLang="zh-CN" sz="3200" b="1">
                <a:latin typeface="Times New Roman" panose="02020603050405020304" charset="0"/>
              </a:rPr>
              <a:t>stress</a:t>
            </a:r>
            <a:endParaRPr lang="en-US" altLang="zh-CN" sz="3200" b="1">
              <a:latin typeface="Times New Roman" panose="02020603050405020304" charset="0"/>
            </a:endParaRPr>
          </a:p>
        </p:txBody>
      </p:sp>
      <p:sp>
        <p:nvSpPr>
          <p:cNvPr id="51214" name="文本框 51213"/>
          <p:cNvSpPr txBox="1"/>
          <p:nvPr/>
        </p:nvSpPr>
        <p:spPr>
          <a:xfrm>
            <a:off x="2063640" y="3323556"/>
            <a:ext cx="2279650" cy="583565"/>
          </a:xfrm>
          <a:prstGeom prst="rect">
            <a:avLst/>
          </a:prstGeom>
          <a:solidFill>
            <a:schemeClr val="accent3">
              <a:lumMod val="95000"/>
            </a:schemeClr>
          </a:solidFill>
          <a:ln w="9525">
            <a:solidFill>
              <a:srgbClr val="E0F2FC"/>
            </a:solidFill>
          </a:ln>
        </p:spPr>
        <p:txBody>
          <a:bodyPr wrap="none">
            <a:spAutoFit/>
          </a:bodyPr>
          <a:lstStyle/>
          <a:p>
            <a:pPr>
              <a:defRPr/>
            </a:pPr>
            <a:r>
              <a:rPr lang="en-US" altLang="zh-CN" sz="3200" b="1">
                <a:latin typeface="Times New Roman" panose="02020603050405020304" charset="0"/>
              </a:rPr>
              <a:t>suffer from</a:t>
            </a:r>
            <a:r>
              <a:rPr lang="en-US" altLang="zh-CN" sz="3200" b="1"/>
              <a:t> </a:t>
            </a:r>
            <a:endParaRPr lang="en-US" altLang="zh-CN" sz="3200" b="1"/>
          </a:p>
        </p:txBody>
      </p:sp>
      <p:sp>
        <p:nvSpPr>
          <p:cNvPr id="51215" name="文本框 51214"/>
          <p:cNvSpPr txBox="1"/>
          <p:nvPr/>
        </p:nvSpPr>
        <p:spPr>
          <a:xfrm>
            <a:off x="4656455" y="2746375"/>
            <a:ext cx="2530475" cy="1568450"/>
          </a:xfrm>
          <a:prstGeom prst="rect">
            <a:avLst/>
          </a:prstGeom>
          <a:solidFill>
            <a:schemeClr val="accent5">
              <a:lumMod val="90000"/>
            </a:schemeClr>
          </a:solidFill>
          <a:ln w="9525">
            <a:noFill/>
          </a:ln>
        </p:spPr>
        <p:txBody>
          <a:bodyPr wrap="square">
            <a:spAutoFit/>
          </a:bodyPr>
          <a:lstStyle/>
          <a:p>
            <a:pPr>
              <a:defRPr/>
            </a:pPr>
            <a:r>
              <a:rPr lang="en-US" altLang="zh-CN" sz="3200" b="1">
                <a:latin typeface="Times New Roman" panose="02020603050405020304" charset="0"/>
              </a:rPr>
              <a:t>deal with</a:t>
            </a:r>
            <a:endParaRPr lang="en-US" altLang="zh-CN" sz="3200" b="1">
              <a:latin typeface="Times New Roman" panose="02020603050405020304" charset="0"/>
            </a:endParaRPr>
          </a:p>
          <a:p>
            <a:pPr>
              <a:defRPr/>
            </a:pPr>
            <a:r>
              <a:rPr lang="en-US" altLang="zh-CN" sz="3200" b="1">
                <a:latin typeface="Times New Roman" panose="02020603050405020304" charset="0"/>
              </a:rPr>
              <a:t>cope with</a:t>
            </a:r>
            <a:endParaRPr lang="en-US" altLang="zh-CN" sz="3200" b="1">
              <a:latin typeface="Times New Roman" panose="02020603050405020304" charset="0"/>
            </a:endParaRPr>
          </a:p>
          <a:p>
            <a:pPr>
              <a:defRPr/>
            </a:pPr>
            <a:r>
              <a:rPr lang="en-US" altLang="zh-CN" sz="3200" b="1">
                <a:latin typeface="Times New Roman" panose="02020603050405020304" charset="0"/>
              </a:rPr>
              <a:t>struggle with</a:t>
            </a:r>
            <a:r>
              <a:rPr lang="en-US" altLang="zh-CN" sz="3200" b="1"/>
              <a:t> </a:t>
            </a:r>
            <a:endParaRPr lang="en-US" altLang="zh-CN" sz="3200" b="1"/>
          </a:p>
        </p:txBody>
      </p:sp>
      <p:sp>
        <p:nvSpPr>
          <p:cNvPr id="51216" name="文本框 51215"/>
          <p:cNvSpPr txBox="1"/>
          <p:nvPr/>
        </p:nvSpPr>
        <p:spPr>
          <a:xfrm>
            <a:off x="7751677" y="3238489"/>
            <a:ext cx="1478915" cy="1076325"/>
          </a:xfrm>
          <a:prstGeom prst="rect">
            <a:avLst/>
          </a:prstGeom>
          <a:solidFill>
            <a:schemeClr val="accent1">
              <a:lumMod val="75000"/>
            </a:schemeClr>
          </a:solidFill>
          <a:ln w="9525">
            <a:noFill/>
          </a:ln>
        </p:spPr>
        <p:txBody>
          <a:bodyPr wrap="none">
            <a:spAutoFit/>
          </a:bodyPr>
          <a:lstStyle/>
          <a:p>
            <a:pPr>
              <a:defRPr/>
            </a:pPr>
            <a:r>
              <a:rPr lang="en-US" altLang="zh-CN" sz="3200" b="1">
                <a:latin typeface="Times New Roman" panose="02020603050405020304" charset="0"/>
              </a:rPr>
              <a:t>relieve</a:t>
            </a:r>
            <a:endParaRPr lang="en-US" altLang="zh-CN" sz="3200" b="1">
              <a:latin typeface="Times New Roman" panose="02020603050405020304" charset="0"/>
            </a:endParaRPr>
          </a:p>
          <a:p>
            <a:pPr>
              <a:defRPr/>
            </a:pPr>
            <a:r>
              <a:rPr lang="en-US" altLang="zh-CN" sz="3200" b="1">
                <a:latin typeface="Times New Roman" panose="02020603050405020304" charset="0"/>
              </a:rPr>
              <a:t>reduce</a:t>
            </a:r>
            <a:r>
              <a:rPr lang="en-US" altLang="zh-CN" sz="3200" b="1"/>
              <a:t> </a:t>
            </a:r>
            <a:endParaRPr lang="en-US" altLang="zh-CN" sz="3200" b="1"/>
          </a:p>
        </p:txBody>
      </p:sp>
      <p:sp>
        <p:nvSpPr>
          <p:cNvPr id="44043" name="矩形 51216"/>
          <p:cNvSpPr>
            <a:spLocks noChangeArrowheads="1"/>
          </p:cNvSpPr>
          <p:nvPr/>
        </p:nvSpPr>
        <p:spPr bwMode="auto">
          <a:xfrm>
            <a:off x="866095" y="5413238"/>
            <a:ext cx="10882698" cy="583565"/>
          </a:xfrm>
          <a:prstGeom prst="rect">
            <a:avLst/>
          </a:prstGeom>
          <a:solidFill>
            <a:srgbClr val="FFFFFF"/>
          </a:solidFill>
          <a:ln w="9525">
            <a:noFill/>
            <a:miter lim="800000"/>
          </a:ln>
        </p:spPr>
        <p:txBody>
          <a:bodyPr wrap="square" anchor="ctr">
            <a:spAutoFit/>
          </a:bodyPr>
          <a:lstStyle/>
          <a:p>
            <a:pPr>
              <a:buFont typeface="Arial" panose="020B0604020202020204" pitchFamily="34" charset="0"/>
              <a:buNone/>
            </a:pPr>
            <a:r>
              <a:rPr lang="en-US" altLang="zh-CN" sz="3200" b="1">
                <a:latin typeface="Times New Roman" panose="02020603050405020304" charset="0"/>
              </a:rPr>
              <a:t>e.g. Things can easily go wrong when people are </a:t>
            </a:r>
            <a:r>
              <a:rPr lang="en-US" altLang="zh-CN" sz="3200" b="1">
                <a:solidFill>
                  <a:srgbClr val="9966FF"/>
                </a:solidFill>
                <a:latin typeface="Times New Roman" panose="02020603050405020304" charset="0"/>
              </a:rPr>
              <a:t>under stress</a:t>
            </a:r>
            <a:r>
              <a:rPr lang="en-US" altLang="zh-CN" sz="3200" b="1">
                <a:latin typeface="Times New Roman" panose="02020603050405020304" charset="0"/>
              </a:rPr>
              <a:t>.</a:t>
            </a:r>
            <a:r>
              <a:rPr lang="en-US" altLang="zh-CN" sz="3200" b="1"/>
              <a:t> </a:t>
            </a:r>
            <a:endParaRPr lang="en-US" altLang="zh-CN" sz="3200" b="1"/>
          </a:p>
        </p:txBody>
      </p:sp>
      <p:sp>
        <p:nvSpPr>
          <p:cNvPr id="3" name="文本框 2"/>
          <p:cNvSpPr txBox="1"/>
          <p:nvPr/>
        </p:nvSpPr>
        <p:spPr>
          <a:xfrm>
            <a:off x="1278255" y="918845"/>
            <a:ext cx="446849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17. stress</a:t>
            </a:r>
            <a:endParaRPr lang="en-US" altLang="zh-CN" sz="3600" b="1">
              <a:solidFill>
                <a:srgbClr val="C00000"/>
              </a:solidFill>
              <a:latin typeface="Times New Roman" panose="02020603050405020304" charset="0"/>
              <a:cs typeface="Times New Roman" panose="02020603050405020304"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blinds(horizontal)">
                                      <p:cBhvr>
                                        <p:cTn id="7" dur="500"/>
                                        <p:tgtEl>
                                          <p:spTgt spid="5120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036"/>
                                        </p:tgtEl>
                                        <p:attrNameLst>
                                          <p:attrName>style.visibility</p:attrName>
                                        </p:attrNameLst>
                                      </p:cBhvr>
                                      <p:to>
                                        <p:strVal val="visible"/>
                                      </p:to>
                                    </p:set>
                                    <p:animEffect transition="in" filter="blinds(horizontal)">
                                      <p:cBhvr>
                                        <p:cTn id="10" dur="500"/>
                                        <p:tgtEl>
                                          <p:spTgt spid="4403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1213"/>
                                        </p:tgtEl>
                                        <p:attrNameLst>
                                          <p:attrName>style.visibility</p:attrName>
                                        </p:attrNameLst>
                                      </p:cBhvr>
                                      <p:to>
                                        <p:strVal val="visible"/>
                                      </p:to>
                                    </p:set>
                                    <p:animEffect transition="in" filter="blinds(horizontal)">
                                      <p:cBhvr>
                                        <p:cTn id="15" dur="500"/>
                                        <p:tgtEl>
                                          <p:spTgt spid="51213"/>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51210"/>
                                        </p:tgtEl>
                                        <p:attrNameLst>
                                          <p:attrName>style.visibility</p:attrName>
                                        </p:attrNameLst>
                                      </p:cBhvr>
                                      <p:to>
                                        <p:strVal val="visible"/>
                                      </p:to>
                                    </p:set>
                                    <p:animEffect transition="in" filter="checkerboard(across)">
                                      <p:cBhvr>
                                        <p:cTn id="20" dur="500"/>
                                        <p:tgtEl>
                                          <p:spTgt spid="512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1214"/>
                                        </p:tgtEl>
                                        <p:attrNameLst>
                                          <p:attrName>style.visibility</p:attrName>
                                        </p:attrNameLst>
                                      </p:cBhvr>
                                      <p:to>
                                        <p:strVal val="visible"/>
                                      </p:to>
                                    </p:set>
                                    <p:animEffect transition="in" filter="blinds(horizontal)">
                                      <p:cBhvr>
                                        <p:cTn id="25" dur="500"/>
                                        <p:tgtEl>
                                          <p:spTgt spid="5121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1215"/>
                                        </p:tgtEl>
                                        <p:attrNameLst>
                                          <p:attrName>style.visibility</p:attrName>
                                        </p:attrNameLst>
                                      </p:cBhvr>
                                      <p:to>
                                        <p:strVal val="visible"/>
                                      </p:to>
                                    </p:set>
                                    <p:animEffect transition="in" filter="blinds(horizontal)">
                                      <p:cBhvr>
                                        <p:cTn id="30" dur="500"/>
                                        <p:tgtEl>
                                          <p:spTgt spid="5121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1216"/>
                                        </p:tgtEl>
                                        <p:attrNameLst>
                                          <p:attrName>style.visibility</p:attrName>
                                        </p:attrNameLst>
                                      </p:cBhvr>
                                      <p:to>
                                        <p:strVal val="visible"/>
                                      </p:to>
                                    </p:set>
                                    <p:animEffect transition="in" filter="blinds(horizontal)">
                                      <p:cBhvr>
                                        <p:cTn id="35" dur="500"/>
                                        <p:tgtEl>
                                          <p:spTgt spid="512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4043"/>
                                        </p:tgtEl>
                                        <p:attrNameLst>
                                          <p:attrName>style.visibility</p:attrName>
                                        </p:attrNameLst>
                                      </p:cBhvr>
                                      <p:to>
                                        <p:strVal val="visible"/>
                                      </p:to>
                                    </p:set>
                                    <p:animEffect transition="in" filter="blinds(horizontal)">
                                      <p:cBhvr>
                                        <p:cTn id="40" dur="500"/>
                                        <p:tgtEl>
                                          <p:spTgt spid="44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P spid="51208" grpId="0" bldLvl="0" animBg="1"/>
      <p:bldP spid="51213" grpId="0" bldLvl="0" animBg="1"/>
      <p:bldP spid="51214" grpId="0" bldLvl="0" animBg="1"/>
      <p:bldP spid="51215" grpId="0" bldLvl="0" animBg="1"/>
      <p:bldP spid="51216" grpId="0" bldLvl="0" animBg="1"/>
      <p:bldP spid="44043"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52231"/>
          <p:cNvSpPr>
            <a:spLocks noChangeArrowheads="1"/>
          </p:cNvSpPr>
          <p:nvPr/>
        </p:nvSpPr>
        <p:spPr bwMode="auto">
          <a:xfrm>
            <a:off x="810218" y="1193586"/>
            <a:ext cx="11381147" cy="521970"/>
          </a:xfrm>
          <a:prstGeom prst="rect">
            <a:avLst/>
          </a:prstGeom>
          <a:noFill/>
          <a:ln w="9525">
            <a:noFill/>
            <a:miter lim="800000"/>
          </a:ln>
        </p:spPr>
        <p:txBody>
          <a:bodyPr wrap="square" anchor="ctr">
            <a:spAutoFit/>
          </a:bodyPr>
          <a:lstStyle/>
          <a:p>
            <a:pPr>
              <a:buFont typeface="Arial" panose="020B0604020202020204" pitchFamily="34" charset="0"/>
              <a:buNone/>
            </a:pPr>
            <a:r>
              <a:rPr lang="en-US" altLang="zh-CN" sz="2800" b="1">
                <a:latin typeface="Times New Roman" panose="02020603050405020304" charset="0"/>
              </a:rPr>
              <a:t>The company </a:t>
            </a:r>
            <a:r>
              <a:rPr lang="en-US" altLang="zh-CN" sz="2800" b="1">
                <a:solidFill>
                  <a:srgbClr val="9966FF"/>
                </a:solidFill>
                <a:latin typeface="Times New Roman" panose="02020603050405020304" charset="0"/>
              </a:rPr>
              <a:t>places too much stress on</a:t>
            </a:r>
            <a:r>
              <a:rPr lang="en-US" altLang="zh-CN" sz="2800" b="1">
                <a:latin typeface="Times New Roman" panose="02020603050405020304" charset="0"/>
              </a:rPr>
              <a:t> cost and not enough on quality.</a:t>
            </a:r>
            <a:r>
              <a:rPr lang="en-US" altLang="zh-CN" sz="2800" b="1"/>
              <a:t> </a:t>
            </a:r>
            <a:endParaRPr lang="en-US" altLang="zh-CN" sz="2800" b="1"/>
          </a:p>
        </p:txBody>
      </p:sp>
      <p:sp>
        <p:nvSpPr>
          <p:cNvPr id="45059" name="矩形 52232"/>
          <p:cNvSpPr>
            <a:spLocks noChangeArrowheads="1"/>
          </p:cNvSpPr>
          <p:nvPr/>
        </p:nvSpPr>
        <p:spPr bwMode="auto">
          <a:xfrm>
            <a:off x="820378" y="1715841"/>
            <a:ext cx="6733824" cy="52197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nchor="ctr">
            <a:spAutoFit/>
          </a:bodyPr>
          <a:lstStyle/>
          <a:p>
            <a:pPr>
              <a:buFont typeface="Arial" panose="020B0604020202020204" pitchFamily="34" charset="0"/>
              <a:buNone/>
            </a:pPr>
            <a:r>
              <a:rPr lang="en-US" altLang="zh-CN" sz="2800" b="1">
                <a:latin typeface="Times New Roman" panose="02020603050405020304" charset="0"/>
              </a:rPr>
              <a:t>She </a:t>
            </a:r>
            <a:r>
              <a:rPr lang="en-US" altLang="zh-CN" sz="2800" b="1">
                <a:solidFill>
                  <a:srgbClr val="9966FF"/>
                </a:solidFill>
                <a:latin typeface="Times New Roman" panose="02020603050405020304" charset="0"/>
              </a:rPr>
              <a:t>lays great stress on</a:t>
            </a:r>
            <a:r>
              <a:rPr lang="en-US" altLang="zh-CN" sz="2800" b="1">
                <a:latin typeface="Times New Roman" panose="02020603050405020304" charset="0"/>
              </a:rPr>
              <a:t> punctuality.</a:t>
            </a:r>
            <a:r>
              <a:rPr lang="en-US" altLang="zh-CN" sz="2800" b="1"/>
              <a:t> </a:t>
            </a:r>
            <a:endParaRPr lang="en-US" altLang="zh-CN" sz="2800" b="1"/>
          </a:p>
        </p:txBody>
      </p:sp>
      <p:sp>
        <p:nvSpPr>
          <p:cNvPr id="45060" name="矩形 52233"/>
          <p:cNvSpPr>
            <a:spLocks noChangeArrowheads="1"/>
          </p:cNvSpPr>
          <p:nvPr/>
        </p:nvSpPr>
        <p:spPr bwMode="auto">
          <a:xfrm>
            <a:off x="820377" y="2759726"/>
            <a:ext cx="9739758" cy="521970"/>
          </a:xfrm>
          <a:prstGeom prst="rect">
            <a:avLst/>
          </a:prstGeom>
          <a:noFill/>
          <a:ln w="9525">
            <a:noFill/>
            <a:miter lim="800000"/>
          </a:ln>
        </p:spPr>
        <p:txBody>
          <a:bodyPr wrap="square" anchor="ctr">
            <a:spAutoFit/>
          </a:bodyPr>
          <a:lstStyle/>
          <a:p>
            <a:pPr>
              <a:buFont typeface="Arial" panose="020B0604020202020204" pitchFamily="34" charset="0"/>
              <a:buNone/>
            </a:pPr>
            <a:r>
              <a:rPr lang="en-US" altLang="zh-CN" sz="2800" b="1">
                <a:latin typeface="Times New Roman" panose="02020603050405020304" charset="0"/>
              </a:rPr>
              <a:t>I must </a:t>
            </a:r>
            <a:r>
              <a:rPr lang="en-US" altLang="zh-CN" sz="2800" b="1">
                <a:solidFill>
                  <a:srgbClr val="9966FF"/>
                </a:solidFill>
                <a:latin typeface="Times New Roman" panose="02020603050405020304" charset="0"/>
              </a:rPr>
              <a:t>stress</a:t>
            </a:r>
            <a:r>
              <a:rPr lang="en-US" altLang="zh-CN" sz="2800" b="1">
                <a:latin typeface="Times New Roman" panose="02020603050405020304" charset="0"/>
              </a:rPr>
              <a:t> that everyone must keep the project a secret. </a:t>
            </a:r>
            <a:r>
              <a:rPr lang="en-US" altLang="zh-CN" sz="2800" b="1"/>
              <a:t> </a:t>
            </a:r>
            <a:endParaRPr lang="en-US" altLang="zh-CN" sz="2800" b="1"/>
          </a:p>
        </p:txBody>
      </p:sp>
      <p:sp>
        <p:nvSpPr>
          <p:cNvPr id="45061" name="矩形 52236"/>
          <p:cNvSpPr>
            <a:spLocks noChangeArrowheads="1"/>
          </p:cNvSpPr>
          <p:nvPr/>
        </p:nvSpPr>
        <p:spPr bwMode="auto">
          <a:xfrm>
            <a:off x="819742" y="3281985"/>
            <a:ext cx="7432923" cy="521970"/>
          </a:xfrm>
          <a:prstGeom prst="rect">
            <a:avLst/>
          </a:prstGeom>
          <a:noFill/>
          <a:ln w="9525">
            <a:noFill/>
            <a:miter lim="800000"/>
          </a:ln>
        </p:spPr>
        <p:txBody>
          <a:bodyPr wrap="square" anchor="ctr">
            <a:spAutoFit/>
          </a:bodyPr>
          <a:lstStyle/>
          <a:p>
            <a:pPr>
              <a:buFont typeface="Arial" panose="020B0604020202020204" pitchFamily="34" charset="0"/>
              <a:buNone/>
            </a:pPr>
            <a:r>
              <a:rPr lang="en-US" altLang="zh-CN" sz="2800" b="1">
                <a:latin typeface="Times New Roman" panose="02020603050405020304" charset="0"/>
              </a:rPr>
              <a:t>He </a:t>
            </a:r>
            <a:r>
              <a:rPr lang="en-US" altLang="zh-CN" sz="2800" b="1">
                <a:solidFill>
                  <a:srgbClr val="9966FF"/>
                </a:solidFill>
                <a:latin typeface="Times New Roman" panose="02020603050405020304" charset="0"/>
              </a:rPr>
              <a:t>stressed the importance of</a:t>
            </a:r>
            <a:r>
              <a:rPr lang="en-US" altLang="zh-CN" sz="2800" b="1">
                <a:latin typeface="Times New Roman" panose="02020603050405020304" charset="0"/>
              </a:rPr>
              <a:t> a good education. </a:t>
            </a:r>
            <a:endParaRPr lang="en-US" altLang="zh-CN" sz="2800" b="1">
              <a:latin typeface="Times New Roman" panose="02020603050405020304" charset="0"/>
            </a:endParaRPr>
          </a:p>
        </p:txBody>
      </p:sp>
      <p:sp>
        <p:nvSpPr>
          <p:cNvPr id="50198" name="矩形 50197"/>
          <p:cNvSpPr>
            <a:spLocks noChangeArrowheads="1"/>
          </p:cNvSpPr>
          <p:nvPr/>
        </p:nvSpPr>
        <p:spPr bwMode="auto">
          <a:xfrm>
            <a:off x="4833620" y="2238058"/>
            <a:ext cx="6431280" cy="521970"/>
          </a:xfrm>
          <a:prstGeom prst="rect">
            <a:avLst/>
          </a:prstGeom>
          <a:solidFill>
            <a:srgbClr val="E0F2FC"/>
          </a:solidFill>
          <a:ln w="9525">
            <a:noFill/>
            <a:miter lim="800000"/>
          </a:ln>
        </p:spPr>
        <p:txBody>
          <a:bodyPr wrap="square" anchor="ctr">
            <a:spAutoFit/>
          </a:bodyPr>
          <a:lstStyle/>
          <a:p>
            <a:pPr>
              <a:buFont typeface="Arial" panose="020B0604020202020204" pitchFamily="34" charset="0"/>
              <a:buNone/>
            </a:pPr>
            <a:r>
              <a:rPr lang="en-US" altLang="zh-CN" sz="2800" b="1" i="1">
                <a:solidFill>
                  <a:srgbClr val="FF0000"/>
                </a:solidFill>
                <a:latin typeface="Times New Roman" panose="02020603050405020304" charset="0"/>
              </a:rPr>
              <a:t>n.</a:t>
            </a:r>
            <a:r>
              <a:rPr lang="en-US" altLang="zh-CN" sz="2800" b="1">
                <a:solidFill>
                  <a:srgbClr val="FF0000"/>
                </a:solidFill>
                <a:latin typeface="Times New Roman" panose="02020603050405020304" charset="0"/>
              </a:rPr>
              <a:t> special importance given to sth </a:t>
            </a:r>
            <a:r>
              <a:rPr lang="zh-CN" altLang="en-US" sz="2800" b="1">
                <a:solidFill>
                  <a:schemeClr val="tx1"/>
                </a:solidFill>
                <a:latin typeface="Times New Roman" panose="02020603050405020304" charset="0"/>
                <a:ea typeface="宋体" panose="02010600030101010101" pitchFamily="2" charset="-122"/>
              </a:rPr>
              <a:t>重要性</a:t>
            </a:r>
            <a:r>
              <a:rPr lang="en-US" altLang="zh-CN" sz="2800" b="1">
                <a:solidFill>
                  <a:srgbClr val="FF0000"/>
                </a:solidFill>
                <a:latin typeface="Times New Roman" panose="02020603050405020304" charset="0"/>
              </a:rPr>
              <a:t> </a:t>
            </a:r>
            <a:endParaRPr lang="en-US" altLang="zh-CN" sz="2800" b="1">
              <a:solidFill>
                <a:srgbClr val="FF0000"/>
              </a:solidFill>
              <a:latin typeface="Times New Roman" panose="02020603050405020304" charset="0"/>
            </a:endParaRPr>
          </a:p>
        </p:txBody>
      </p:sp>
      <p:sp>
        <p:nvSpPr>
          <p:cNvPr id="2" name="矩形 1"/>
          <p:cNvSpPr>
            <a:spLocks noChangeArrowheads="1"/>
          </p:cNvSpPr>
          <p:nvPr/>
        </p:nvSpPr>
        <p:spPr bwMode="auto">
          <a:xfrm>
            <a:off x="5168265" y="3756343"/>
            <a:ext cx="6260465" cy="521970"/>
          </a:xfrm>
          <a:prstGeom prst="rect">
            <a:avLst/>
          </a:prstGeom>
          <a:solidFill>
            <a:srgbClr val="E0F2FC"/>
          </a:solidFill>
          <a:ln w="9525">
            <a:noFill/>
            <a:miter lim="800000"/>
          </a:ln>
        </p:spPr>
        <p:txBody>
          <a:bodyPr wrap="square" anchor="ctr">
            <a:spAutoFit/>
          </a:bodyPr>
          <a:lstStyle/>
          <a:p>
            <a:pPr>
              <a:buFont typeface="Arial" panose="020B0604020202020204" pitchFamily="34" charset="0"/>
              <a:buNone/>
            </a:pPr>
            <a:r>
              <a:rPr lang="en-US" altLang="zh-CN" sz="2800" b="1" i="1">
                <a:solidFill>
                  <a:srgbClr val="FF0000"/>
                </a:solidFill>
                <a:latin typeface="Times New Roman" panose="02020603050405020304" charset="0"/>
              </a:rPr>
              <a:t>v</a:t>
            </a:r>
            <a:r>
              <a:rPr lang="en-US" altLang="zh-CN" sz="2800" b="1">
                <a:solidFill>
                  <a:srgbClr val="FF0000"/>
                </a:solidFill>
                <a:latin typeface="Times New Roman" panose="02020603050405020304" charset="0"/>
              </a:rPr>
              <a:t>. to emphasize a fact, an idea, etc. </a:t>
            </a:r>
            <a:r>
              <a:rPr lang="zh-CN" altLang="en-US" sz="2800" b="1">
                <a:solidFill>
                  <a:schemeClr val="tx1"/>
                </a:solidFill>
                <a:latin typeface="Times New Roman" panose="02020603050405020304" charset="0"/>
                <a:ea typeface="宋体" panose="02010600030101010101" pitchFamily="2" charset="-122"/>
              </a:rPr>
              <a:t>强调</a:t>
            </a:r>
            <a:r>
              <a:rPr lang="en-US" altLang="zh-CN" sz="2800" b="1">
                <a:solidFill>
                  <a:schemeClr val="tx1"/>
                </a:solidFill>
                <a:latin typeface="Times New Roman" panose="02020603050405020304" charset="0"/>
              </a:rPr>
              <a:t> </a:t>
            </a:r>
            <a:r>
              <a:rPr lang="en-US" altLang="zh-CN" sz="2800" b="1">
                <a:solidFill>
                  <a:srgbClr val="FF0000"/>
                </a:solidFill>
                <a:latin typeface="Times New Roman" panose="02020603050405020304" charset="0"/>
              </a:rPr>
              <a:t> </a:t>
            </a:r>
            <a:endParaRPr lang="en-US" altLang="zh-CN" sz="2800" b="1">
              <a:solidFill>
                <a:srgbClr val="FF0000"/>
              </a:solidFill>
              <a:latin typeface="Times New Roman" panose="02020603050405020304" charset="0"/>
            </a:endParaRPr>
          </a:p>
        </p:txBody>
      </p:sp>
      <p:sp>
        <p:nvSpPr>
          <p:cNvPr id="45065" name="矩形 53253"/>
          <p:cNvSpPr>
            <a:spLocks noChangeArrowheads="1"/>
          </p:cNvSpPr>
          <p:nvPr/>
        </p:nvSpPr>
        <p:spPr bwMode="auto">
          <a:xfrm>
            <a:off x="820377" y="4278250"/>
            <a:ext cx="8089479" cy="521970"/>
          </a:xfrm>
          <a:prstGeom prst="rect">
            <a:avLst/>
          </a:prstGeom>
          <a:noFill/>
          <a:ln w="9525">
            <a:noFill/>
            <a:miter lim="800000"/>
          </a:ln>
        </p:spPr>
        <p:txBody>
          <a:bodyPr wrap="square" anchor="ctr">
            <a:spAutoFit/>
          </a:bodyPr>
          <a:lstStyle/>
          <a:p>
            <a:pPr>
              <a:buFont typeface="Arial" panose="020B0604020202020204" pitchFamily="34" charset="0"/>
              <a:buNone/>
            </a:pPr>
            <a:r>
              <a:rPr lang="en-US" altLang="zh-CN" sz="2800" b="1">
                <a:latin typeface="Times New Roman" panose="02020603050405020304" charset="0"/>
              </a:rPr>
              <a:t>In “strategic”, the </a:t>
            </a:r>
            <a:r>
              <a:rPr lang="en-US" altLang="zh-CN" sz="2800" b="1">
                <a:solidFill>
                  <a:srgbClr val="9966FF"/>
                </a:solidFill>
                <a:latin typeface="Times New Roman" panose="02020603050405020304" charset="0"/>
              </a:rPr>
              <a:t>stress</a:t>
            </a:r>
            <a:r>
              <a:rPr lang="en-US" altLang="zh-CN" sz="2800" b="1">
                <a:latin typeface="Times New Roman" panose="02020603050405020304" charset="0"/>
              </a:rPr>
              <a:t> falls on the second syllable.</a:t>
            </a:r>
            <a:r>
              <a:rPr lang="en-US" altLang="zh-CN" sz="2800" b="1"/>
              <a:t> </a:t>
            </a:r>
            <a:endParaRPr lang="en-US" altLang="zh-CN" sz="2800" b="1"/>
          </a:p>
        </p:txBody>
      </p:sp>
      <p:sp>
        <p:nvSpPr>
          <p:cNvPr id="45066" name="矩形 53254"/>
          <p:cNvSpPr>
            <a:spLocks noChangeArrowheads="1"/>
          </p:cNvSpPr>
          <p:nvPr/>
        </p:nvSpPr>
        <p:spPr bwMode="auto">
          <a:xfrm>
            <a:off x="820378" y="5274513"/>
            <a:ext cx="6830974" cy="521970"/>
          </a:xfrm>
          <a:prstGeom prst="rect">
            <a:avLst/>
          </a:prstGeom>
          <a:noFill/>
          <a:ln w="9525">
            <a:noFill/>
            <a:miter lim="800000"/>
          </a:ln>
        </p:spPr>
        <p:txBody>
          <a:bodyPr wrap="square" anchor="ctr">
            <a:spAutoFit/>
          </a:bodyPr>
          <a:lstStyle/>
          <a:p>
            <a:pPr>
              <a:buFont typeface="Arial" panose="020B0604020202020204" pitchFamily="34" charset="0"/>
              <a:buNone/>
            </a:pPr>
            <a:r>
              <a:rPr lang="en-US" altLang="zh-CN" sz="2800" b="1">
                <a:latin typeface="Times New Roman" panose="02020603050405020304" charset="0"/>
              </a:rPr>
              <a:t>You </a:t>
            </a:r>
            <a:r>
              <a:rPr lang="en-US" altLang="zh-CN" sz="2800" b="1">
                <a:solidFill>
                  <a:srgbClr val="9966FF"/>
                </a:solidFill>
                <a:latin typeface="Times New Roman" panose="02020603050405020304" charset="0"/>
              </a:rPr>
              <a:t>stress </a:t>
            </a:r>
            <a:r>
              <a:rPr lang="en-US" altLang="zh-CN" sz="2800" b="1">
                <a:latin typeface="Times New Roman" panose="02020603050405020304" charset="0"/>
              </a:rPr>
              <a:t>the first syllable in “happiness”.  </a:t>
            </a:r>
            <a:endParaRPr lang="en-US" altLang="zh-CN" sz="2800" b="1">
              <a:latin typeface="Times New Roman" panose="02020603050405020304" charset="0"/>
            </a:endParaRPr>
          </a:p>
        </p:txBody>
      </p:sp>
      <p:sp>
        <p:nvSpPr>
          <p:cNvPr id="45067" name="矩形 2"/>
          <p:cNvSpPr>
            <a:spLocks noChangeArrowheads="1"/>
          </p:cNvSpPr>
          <p:nvPr/>
        </p:nvSpPr>
        <p:spPr bwMode="auto">
          <a:xfrm>
            <a:off x="934720" y="4752658"/>
            <a:ext cx="11257280" cy="521970"/>
          </a:xfrm>
          <a:prstGeom prst="rect">
            <a:avLst/>
          </a:prstGeom>
          <a:solidFill>
            <a:srgbClr val="E0F2FC"/>
          </a:solidFill>
          <a:ln w="9525">
            <a:noFill/>
            <a:miter lim="800000"/>
          </a:ln>
        </p:spPr>
        <p:txBody>
          <a:bodyPr wrap="square" anchor="ctr">
            <a:spAutoFit/>
          </a:bodyPr>
          <a:lstStyle/>
          <a:p>
            <a:pPr>
              <a:buFont typeface="Arial" panose="020B0604020202020204" pitchFamily="34" charset="0"/>
              <a:buNone/>
            </a:pPr>
            <a:r>
              <a:rPr lang="en-US" altLang="zh-CN" sz="2800" b="1" i="1">
                <a:solidFill>
                  <a:srgbClr val="FF0000"/>
                </a:solidFill>
                <a:latin typeface="Times New Roman" panose="02020603050405020304" charset="0"/>
              </a:rPr>
              <a:t>n</a:t>
            </a:r>
            <a:r>
              <a:rPr lang="en-US" altLang="zh-CN" sz="2800" b="1">
                <a:solidFill>
                  <a:srgbClr val="FF0000"/>
                </a:solidFill>
                <a:latin typeface="Times New Roman" panose="02020603050405020304" charset="0"/>
              </a:rPr>
              <a:t>. an extra force used when pronouncing a particular word/syllable </a:t>
            </a:r>
            <a:r>
              <a:rPr lang="zh-CN" altLang="en-US" sz="2800" b="1">
                <a:solidFill>
                  <a:schemeClr val="tx1"/>
                </a:solidFill>
                <a:latin typeface="Times New Roman" panose="02020603050405020304" charset="0"/>
                <a:ea typeface="宋体" panose="02010600030101010101" pitchFamily="2" charset="-122"/>
              </a:rPr>
              <a:t>重音</a:t>
            </a:r>
            <a:r>
              <a:rPr lang="en-US" altLang="zh-CN" sz="2800" b="1">
                <a:solidFill>
                  <a:srgbClr val="FF0000"/>
                </a:solidFill>
                <a:latin typeface="Times New Roman" panose="02020603050405020304" charset="0"/>
              </a:rPr>
              <a:t>   </a:t>
            </a:r>
            <a:endParaRPr lang="en-US" altLang="zh-CN" sz="2800" b="1">
              <a:solidFill>
                <a:srgbClr val="FF0000"/>
              </a:solidFill>
              <a:latin typeface="Times New Roman" panose="02020603050405020304" charset="0"/>
            </a:endParaRPr>
          </a:p>
        </p:txBody>
      </p:sp>
      <p:sp>
        <p:nvSpPr>
          <p:cNvPr id="4" name="矩形 3"/>
          <p:cNvSpPr>
            <a:spLocks noChangeArrowheads="1"/>
          </p:cNvSpPr>
          <p:nvPr/>
        </p:nvSpPr>
        <p:spPr bwMode="auto">
          <a:xfrm>
            <a:off x="1612816" y="5748511"/>
            <a:ext cx="9995649" cy="521970"/>
          </a:xfrm>
          <a:prstGeom prst="rect">
            <a:avLst/>
          </a:prstGeom>
          <a:solidFill>
            <a:srgbClr val="E0F2FC"/>
          </a:solidFill>
          <a:ln w="9525">
            <a:noFill/>
            <a:miter lim="800000"/>
          </a:ln>
        </p:spPr>
        <p:txBody>
          <a:bodyPr wrap="square" anchor="ctr">
            <a:spAutoFit/>
          </a:bodyPr>
          <a:lstStyle/>
          <a:p>
            <a:pPr>
              <a:buFont typeface="Arial" panose="020B0604020202020204" pitchFamily="34" charset="0"/>
              <a:buNone/>
            </a:pPr>
            <a:r>
              <a:rPr lang="en-US" altLang="zh-CN" sz="2800" b="1" i="1">
                <a:solidFill>
                  <a:srgbClr val="FF0000"/>
                </a:solidFill>
                <a:latin typeface="Times New Roman" panose="02020603050405020304" charset="0"/>
              </a:rPr>
              <a:t>v</a:t>
            </a:r>
            <a:r>
              <a:rPr lang="en-US" altLang="zh-CN" sz="2800" b="1">
                <a:solidFill>
                  <a:srgbClr val="FF0000"/>
                </a:solidFill>
                <a:latin typeface="Times New Roman" panose="02020603050405020304" charset="0"/>
              </a:rPr>
              <a:t>. to give extra force to a word or syllable when saying it </a:t>
            </a:r>
            <a:r>
              <a:rPr lang="zh-CN" altLang="en-US" sz="2800" b="1">
                <a:solidFill>
                  <a:schemeClr val="tx1"/>
                </a:solidFill>
                <a:latin typeface="Times New Roman" panose="02020603050405020304" charset="0"/>
                <a:ea typeface="宋体" panose="02010600030101010101" pitchFamily="2" charset="-122"/>
              </a:rPr>
              <a:t>重读</a:t>
            </a:r>
            <a:r>
              <a:rPr lang="en-US" altLang="zh-CN" sz="2800" b="1">
                <a:solidFill>
                  <a:srgbClr val="FF0000"/>
                </a:solidFill>
                <a:latin typeface="Times New Roman" panose="02020603050405020304" charset="0"/>
              </a:rPr>
              <a:t>  </a:t>
            </a:r>
            <a:endParaRPr lang="en-US" altLang="zh-CN" sz="2800" b="1">
              <a:solidFill>
                <a:srgbClr val="FF0000"/>
              </a:solidFill>
              <a:latin typeface="Times New Roman" panose="02020603050405020304" charset="0"/>
            </a:endParaRPr>
          </a:p>
        </p:txBody>
      </p:sp>
      <p:sp>
        <p:nvSpPr>
          <p:cNvPr id="3" name="文本框 2"/>
          <p:cNvSpPr txBox="1"/>
          <p:nvPr/>
        </p:nvSpPr>
        <p:spPr>
          <a:xfrm>
            <a:off x="699770" y="347980"/>
            <a:ext cx="2221865"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charset="0"/>
                <a:cs typeface="Times New Roman" panose="02020603050405020304" charset="0"/>
                <a:sym typeface="+mn-ea"/>
              </a:rPr>
              <a:t>17. stress</a:t>
            </a:r>
            <a:endParaRPr lang="en-US" altLang="zh-CN" sz="3600" b="1">
              <a:solidFill>
                <a:srgbClr val="C00000"/>
              </a:solidFill>
              <a:latin typeface="Times New Roman" panose="02020603050405020304" charset="0"/>
              <a:cs typeface="Times New Roman" panose="02020603050405020304" charset="0"/>
              <a:sym typeface="+mn-ea"/>
            </a:endParaRPr>
          </a:p>
        </p:txBody>
      </p:sp>
      <p:sp>
        <p:nvSpPr>
          <p:cNvPr id="5" name="文本框 4"/>
          <p:cNvSpPr txBox="1"/>
          <p:nvPr/>
        </p:nvSpPr>
        <p:spPr>
          <a:xfrm>
            <a:off x="2750820" y="240665"/>
            <a:ext cx="5949315" cy="953135"/>
          </a:xfrm>
          <a:prstGeom prst="rect">
            <a:avLst/>
          </a:prstGeom>
          <a:noFill/>
        </p:spPr>
        <p:txBody>
          <a:bodyPr wrap="square" rtlCol="0">
            <a:spAutoFit/>
          </a:bodyPr>
          <a:p>
            <a:r>
              <a:rPr lang="en-US" altLang="zh-CN" sz="2800" b="1">
                <a:solidFill>
                  <a:srgbClr val="C00000"/>
                </a:solidFill>
                <a:latin typeface="方正楷体_GB2312" panose="02000000000000000000" charset="-122"/>
                <a:ea typeface="方正楷体_GB2312" panose="02000000000000000000" charset="-122"/>
                <a:cs typeface="方正楷体_GB2312" panose="02000000000000000000" charset="-122"/>
              </a:rPr>
              <a:t>n. </a:t>
            </a:r>
            <a:r>
              <a:rPr lang="zh-CN" altLang="en-US" sz="2800" b="1">
                <a:solidFill>
                  <a:srgbClr val="C00000"/>
                </a:solidFill>
                <a:latin typeface="方正楷体_GB2312" panose="02000000000000000000" charset="-122"/>
                <a:ea typeface="方正楷体_GB2312" panose="02000000000000000000" charset="-122"/>
                <a:cs typeface="方正楷体_GB2312" panose="02000000000000000000" charset="-122"/>
              </a:rPr>
              <a:t>精神压力，紧张；强调，重要性</a:t>
            </a:r>
            <a:endParaRPr lang="zh-CN" altLang="en-US" sz="2800" b="1">
              <a:solidFill>
                <a:srgbClr val="C00000"/>
              </a:solidFill>
              <a:latin typeface="方正楷体_GB2312" panose="02000000000000000000" charset="-122"/>
              <a:ea typeface="方正楷体_GB2312" panose="02000000000000000000" charset="-122"/>
              <a:cs typeface="方正楷体_GB2312" panose="02000000000000000000" charset="-122"/>
            </a:endParaRPr>
          </a:p>
          <a:p>
            <a:r>
              <a:rPr lang="en-US" altLang="zh-CN" sz="2800" b="1">
                <a:solidFill>
                  <a:srgbClr val="C00000"/>
                </a:solidFill>
                <a:latin typeface="方正楷体_GB2312" panose="02000000000000000000" charset="-122"/>
                <a:ea typeface="方正楷体_GB2312" panose="02000000000000000000" charset="-122"/>
                <a:cs typeface="方正楷体_GB2312" panose="02000000000000000000" charset="-122"/>
              </a:rPr>
              <a:t>vt. </a:t>
            </a:r>
            <a:r>
              <a:rPr lang="zh-CN" altLang="en-US" sz="2800" b="1">
                <a:solidFill>
                  <a:srgbClr val="C00000"/>
                </a:solidFill>
                <a:latin typeface="方正楷体_GB2312" panose="02000000000000000000" charset="-122"/>
                <a:ea typeface="方正楷体_GB2312" panose="02000000000000000000" charset="-122"/>
                <a:cs typeface="方正楷体_GB2312" panose="02000000000000000000" charset="-122"/>
              </a:rPr>
              <a:t>强调，着重</a:t>
            </a:r>
            <a:endParaRPr lang="zh-CN" altLang="en-US" sz="2800" b="1">
              <a:solidFill>
                <a:srgbClr val="C00000"/>
              </a:solidFill>
              <a:latin typeface="方正楷体_GB2312" panose="02000000000000000000" charset="-122"/>
              <a:ea typeface="方正楷体_GB2312" panose="02000000000000000000" charset="-122"/>
              <a:cs typeface="方正楷体_GB2312" panose="02000000000000000000"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98"/>
                                        </p:tgtEl>
                                        <p:attrNameLst>
                                          <p:attrName>style.visibility</p:attrName>
                                        </p:attrNameLst>
                                      </p:cBhvr>
                                      <p:to>
                                        <p:strVal val="visible"/>
                                      </p:to>
                                    </p:set>
                                    <p:animEffect transition="in" filter="blinds(horizontal)">
                                      <p:cBhvr>
                                        <p:cTn id="7" dur="500"/>
                                        <p:tgtEl>
                                          <p:spTgt spid="501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067"/>
                                        </p:tgtEl>
                                        <p:attrNameLst>
                                          <p:attrName>style.visibility</p:attrName>
                                        </p:attrNameLst>
                                      </p:cBhvr>
                                      <p:to>
                                        <p:strVal val="visible"/>
                                      </p:to>
                                    </p:set>
                                    <p:animEffect transition="in" filter="blinds(horizontal)">
                                      <p:cBhvr>
                                        <p:cTn id="17" dur="500"/>
                                        <p:tgtEl>
                                          <p:spTgt spid="4506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98" grpId="0" bldLvl="0" animBg="1"/>
      <p:bldP spid="2" grpId="0" bldLvl="0" animBg="1"/>
      <p:bldP spid="45067" grpId="0" bldLvl="0" animBg="1"/>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76220" y="83815"/>
            <a:ext cx="6766112" cy="683264"/>
          </a:xfrm>
          <a:prstGeom prst="rect">
            <a:avLst/>
          </a:prstGeom>
          <a:noFill/>
        </p:spPr>
        <p:txBody>
          <a:bodyPr wrap="square" rtlCol="0">
            <a:spAutoFit/>
          </a:bodyPr>
          <a:lstStyle/>
          <a:p>
            <a:pPr>
              <a:lnSpc>
                <a:spcPct val="120000"/>
              </a:lnSpc>
            </a:pPr>
            <a:r>
              <a:rPr lang="en-US" altLang="zh-CN" sz="3200" b="1" dirty="0">
                <a:latin typeface="Times New Roman" panose="02020603050405020304" charset="0"/>
                <a:cs typeface="Times New Roman" panose="02020603050405020304" charset="0"/>
              </a:rPr>
              <a:t>What is the main idea of each part?</a:t>
            </a:r>
            <a:endParaRPr lang="zh-CN" altLang="en-US" sz="3200" b="1" dirty="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cstate="print"/>
          <a:stretch>
            <a:fillRect/>
          </a:stretch>
        </p:blipFill>
        <p:spPr>
          <a:xfrm>
            <a:off x="3095440" y="951468"/>
            <a:ext cx="6127673" cy="5503121"/>
          </a:xfrm>
          <a:prstGeom prst="rect">
            <a:avLst/>
          </a:prstGeom>
        </p:spPr>
      </p:pic>
      <p:sp>
        <p:nvSpPr>
          <p:cNvPr id="2" name="文本框 1"/>
          <p:cNvSpPr txBox="1"/>
          <p:nvPr/>
        </p:nvSpPr>
        <p:spPr>
          <a:xfrm>
            <a:off x="322434" y="801369"/>
            <a:ext cx="2685452" cy="2675255"/>
          </a:xfrm>
          <a:prstGeom prst="rect">
            <a:avLst/>
          </a:prstGeom>
          <a:solidFill>
            <a:schemeClr val="accent6">
              <a:lumMod val="20000"/>
              <a:lumOff val="80000"/>
            </a:schemeClr>
          </a:solidFill>
        </p:spPr>
        <p:txBody>
          <a:bodyPr wrap="square" rtlCol="0">
            <a:spAutoFit/>
          </a:bodyPr>
          <a:lstStyle/>
          <a:p>
            <a:pPr>
              <a:lnSpc>
                <a:spcPct val="120000"/>
              </a:lnSpc>
            </a:pPr>
            <a:r>
              <a:rPr lang="en-US" altLang="zh-CN" sz="2800" b="1" dirty="0">
                <a:solidFill>
                  <a:srgbClr val="FF0000"/>
                </a:solidFill>
                <a:latin typeface="Times New Roman" panose="02020603050405020304" charset="0"/>
                <a:ea typeface="微软雅黑" panose="020B0503020204020204" charset="-122"/>
              </a:rPr>
              <a:t>Part 1 is about how the mother bird brings her baby up when it is young.  </a:t>
            </a:r>
            <a:endParaRPr lang="en-US" altLang="zh-CN" sz="2800" b="1" dirty="0">
              <a:solidFill>
                <a:srgbClr val="FF0000"/>
              </a:solidFill>
              <a:latin typeface="Times New Roman" panose="02020603050405020304" charset="0"/>
              <a:ea typeface="微软雅黑" panose="020B0503020204020204" charset="-122"/>
            </a:endParaRPr>
          </a:p>
        </p:txBody>
      </p:sp>
      <p:sp>
        <p:nvSpPr>
          <p:cNvPr id="10" name="圆角矩形 9"/>
          <p:cNvSpPr/>
          <p:nvPr/>
        </p:nvSpPr>
        <p:spPr>
          <a:xfrm>
            <a:off x="3228602" y="1156448"/>
            <a:ext cx="5861348" cy="18153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3228602" y="2971801"/>
            <a:ext cx="5861348" cy="1842247"/>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177504" y="587509"/>
            <a:ext cx="2864223" cy="3192145"/>
          </a:xfrm>
          <a:prstGeom prst="rect">
            <a:avLst/>
          </a:prstGeom>
          <a:solidFill>
            <a:schemeClr val="accent6">
              <a:lumMod val="20000"/>
              <a:lumOff val="80000"/>
            </a:schemeClr>
          </a:solidFill>
        </p:spPr>
        <p:txBody>
          <a:bodyPr wrap="square" rtlCol="0">
            <a:spAutoFit/>
          </a:bodyPr>
          <a:lstStyle/>
          <a:p>
            <a:pPr>
              <a:lnSpc>
                <a:spcPct val="120000"/>
              </a:lnSpc>
            </a:pPr>
            <a:r>
              <a:rPr lang="en-US" altLang="zh-CN" sz="2800" b="1" dirty="0">
                <a:solidFill>
                  <a:srgbClr val="0000FF"/>
                </a:solidFill>
                <a:latin typeface="Times New Roman" panose="02020603050405020304" charset="0"/>
                <a:ea typeface="微软雅黑" panose="020B0503020204020204" charset="-122"/>
              </a:rPr>
              <a:t>Part 2 describes Mother Bird’s worry about her baby when it grows up and tries to leave her. </a:t>
            </a:r>
            <a:endParaRPr lang="en-US" altLang="zh-CN" sz="2800" b="1" dirty="0">
              <a:solidFill>
                <a:srgbClr val="0000FF"/>
              </a:solidFill>
              <a:latin typeface="Times New Roman" panose="02020603050405020304" charset="0"/>
              <a:ea typeface="微软雅黑" panose="020B0503020204020204" charset="-122"/>
            </a:endParaRPr>
          </a:p>
        </p:txBody>
      </p:sp>
      <p:sp>
        <p:nvSpPr>
          <p:cNvPr id="13" name="圆角矩形 12"/>
          <p:cNvSpPr/>
          <p:nvPr/>
        </p:nvSpPr>
        <p:spPr>
          <a:xfrm>
            <a:off x="3228602" y="4814048"/>
            <a:ext cx="5861348" cy="1479176"/>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879715" y="3840480"/>
            <a:ext cx="4312285" cy="2675255"/>
          </a:xfrm>
          <a:prstGeom prst="rect">
            <a:avLst/>
          </a:prstGeom>
          <a:solidFill>
            <a:schemeClr val="accent6">
              <a:lumMod val="20000"/>
              <a:lumOff val="80000"/>
            </a:schemeClr>
          </a:solidFill>
        </p:spPr>
        <p:txBody>
          <a:bodyPr wrap="square" rtlCol="0">
            <a:spAutoFit/>
          </a:bodyPr>
          <a:lstStyle/>
          <a:p>
            <a:pPr>
              <a:lnSpc>
                <a:spcPct val="120000"/>
              </a:lnSpc>
            </a:pPr>
            <a:r>
              <a:rPr lang="en-US" altLang="zh-CN" sz="2800" b="1" dirty="0">
                <a:solidFill>
                  <a:srgbClr val="00B050"/>
                </a:solidFill>
                <a:latin typeface="Times New Roman" panose="02020603050405020304" charset="0"/>
                <a:ea typeface="微软雅黑" panose="020B0503020204020204" charset="-122"/>
              </a:rPr>
              <a:t>Part 3 shows the mother bird will let her baby live independently despite her concern and reluctance</a:t>
            </a:r>
            <a:r>
              <a:rPr lang="zh-CN" altLang="en-US" sz="2800" b="1" dirty="0">
                <a:solidFill>
                  <a:srgbClr val="00B050"/>
                </a:solidFill>
                <a:latin typeface="Times New Roman" panose="02020603050405020304" charset="0"/>
                <a:ea typeface="微软雅黑" panose="020B0503020204020204" charset="-122"/>
              </a:rPr>
              <a:t>（不愿）</a:t>
            </a:r>
            <a:r>
              <a:rPr lang="en-US" altLang="zh-CN" sz="2800" b="1" dirty="0">
                <a:solidFill>
                  <a:srgbClr val="00B050"/>
                </a:solidFill>
                <a:latin typeface="Times New Roman" panose="02020603050405020304" charset="0"/>
                <a:ea typeface="微软雅黑" panose="020B0503020204020204" charset="-122"/>
              </a:rPr>
              <a:t> to let it go.</a:t>
            </a:r>
            <a:endParaRPr lang="en-US" altLang="zh-CN" sz="2800" b="1" dirty="0">
              <a:solidFill>
                <a:srgbClr val="00B050"/>
              </a:solidFill>
              <a:latin typeface="Times New Roman" panose="02020603050405020304" charset="0"/>
              <a:ea typeface="微软雅黑" panose="020B0503020204020204" charset="-122"/>
            </a:endParaRPr>
          </a:p>
        </p:txBody>
      </p:sp>
      <p:sp>
        <p:nvSpPr>
          <p:cNvPr id="3" name="矩形 2"/>
          <p:cNvSpPr/>
          <p:nvPr>
            <p:custDataLst>
              <p:tags r:id="rId2"/>
            </p:custDataLst>
          </p:nvPr>
        </p:nvSpPr>
        <p:spPr>
          <a:xfrm>
            <a:off x="34925" y="4144645"/>
            <a:ext cx="3075305" cy="2061210"/>
          </a:xfrm>
          <a:prstGeom prst="rect">
            <a:avLst/>
          </a:prstGeom>
          <a:solidFill>
            <a:srgbClr val="FFC000"/>
          </a:solidFill>
        </p:spPr>
        <p:txBody>
          <a:bodyPr wrap="square">
            <a:spAutoFit/>
          </a:bodyPr>
          <a:lstStyle/>
          <a:p>
            <a:pPr fontAlgn="auto">
              <a:spcBef>
                <a:spcPts val="0"/>
              </a:spcBef>
              <a:spcAft>
                <a:spcPts val="0"/>
              </a:spcAft>
              <a:defRPr/>
            </a:pPr>
            <a:r>
              <a:rPr kumimoji="1" lang="en-US" altLang="zh-CN" sz="3200" b="1" dirty="0">
                <a:solidFill>
                  <a:schemeClr val="tx1"/>
                </a:solidFill>
                <a:latin typeface="Times New Roman" panose="02020603050405020304"/>
                <a:ea typeface="+mn-ea"/>
                <a:cs typeface="Times New Roman" panose="02020603050405020304"/>
              </a:rPr>
              <a:t>How would you describe Mother Bird’s feelings in the poem.</a:t>
            </a:r>
            <a:endParaRPr kumimoji="1" lang="en-US" altLang="zh-CN" sz="3200" b="1" dirty="0">
              <a:solidFill>
                <a:schemeClr val="tx1"/>
              </a:solidFill>
              <a:latin typeface="Times New Roman" panose="02020603050405020304"/>
              <a:ea typeface="+mn-ea"/>
              <a:cs typeface="Times New Roman" panose="020206030504050203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P spid="11" grpId="0" bldLvl="0" animBg="1"/>
      <p:bldP spid="12" grpId="0" bldLvl="0" animBg="1"/>
      <p:bldP spid="13" grpId="0" bldLvl="0" animBg="1"/>
      <p:bldP spid="14" grpId="0" bldLvl="0" animBg="1"/>
      <p:bldP spid="3"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矩形 70660"/>
          <p:cNvSpPr>
            <a:spLocks noChangeArrowheads="1"/>
          </p:cNvSpPr>
          <p:nvPr/>
        </p:nvSpPr>
        <p:spPr bwMode="auto">
          <a:xfrm>
            <a:off x="965778" y="1229653"/>
            <a:ext cx="9898499" cy="4961890"/>
          </a:xfrm>
          <a:prstGeom prst="rect">
            <a:avLst/>
          </a:prstGeom>
          <a:noFill/>
          <a:ln w="9525">
            <a:noFill/>
            <a:miter lim="800000"/>
          </a:ln>
        </p:spPr>
        <p:txBody>
          <a:bodyPr wrap="square" anchor="ctr">
            <a:spAutoFit/>
          </a:bodyPr>
          <a:lstStyle/>
          <a:p>
            <a:pPr marL="342900" indent="-342900">
              <a:lnSpc>
                <a:spcPct val="110000"/>
              </a:lnSpc>
              <a:buFont typeface="Arial" panose="020B0604020202020204" pitchFamily="34" charset="0"/>
              <a:buAutoNum type="arabicPeriod"/>
            </a:pPr>
            <a:r>
              <a:rPr lang="zh-CN" altLang="en-US" sz="3200" b="1">
                <a:solidFill>
                  <a:schemeClr val="tx1"/>
                </a:solidFill>
                <a:latin typeface="Times New Roman" panose="02020603050405020304" charset="0"/>
                <a:ea typeface="华文中宋" panose="02010600040101010101" pitchFamily="2" charset="-122"/>
                <a:cs typeface="Times New Roman" panose="02020603050405020304" charset="0"/>
              </a:rPr>
              <a:t>一些人受工作压力的影响，最后病倒了。</a:t>
            </a:r>
            <a:endParaRPr lang="zh-CN" altLang="en-US" sz="3200" b="1">
              <a:solidFill>
                <a:schemeClr val="tx1"/>
              </a:solidFill>
              <a:latin typeface="Times New Roman" panose="02020603050405020304" charset="0"/>
              <a:ea typeface="华文中宋" panose="02010600040101010101" pitchFamily="2" charset="-122"/>
              <a:cs typeface="Times New Roman" panose="02020603050405020304" charset="0"/>
            </a:endParaRPr>
          </a:p>
          <a:p>
            <a:pPr marL="342900" indent="-342900">
              <a:lnSpc>
                <a:spcPct val="110000"/>
              </a:lnSpc>
              <a:buFont typeface="Arial" panose="020B0604020202020204" pitchFamily="34" charset="0"/>
              <a:buNone/>
            </a:pPr>
            <a:r>
              <a:rPr lang="zh-CN" altLang="en-US" sz="3200" b="1">
                <a:solidFill>
                  <a:schemeClr val="tx1"/>
                </a:solidFill>
                <a:latin typeface="Times New Roman" panose="02020603050405020304" charset="0"/>
                <a:ea typeface="华文中宋" panose="02010600040101010101" pitchFamily="2" charset="-122"/>
                <a:cs typeface="Times New Roman" panose="02020603050405020304" charset="0"/>
              </a:rPr>
              <a:t>    </a:t>
            </a:r>
            <a:r>
              <a:rPr lang="en-US" altLang="zh-CN" sz="3200" b="1">
                <a:solidFill>
                  <a:schemeClr val="tx1"/>
                </a:solidFill>
                <a:latin typeface="Times New Roman" panose="02020603050405020304" charset="0"/>
                <a:ea typeface="华文中宋" panose="02010600040101010101" pitchFamily="2" charset="-122"/>
                <a:cs typeface="Times New Roman" panose="02020603050405020304" charset="0"/>
              </a:rPr>
              <a:t>Some people _________________ at work and become ill as a result. </a:t>
            </a:r>
            <a:endParaRPr lang="en-US" altLang="zh-CN" sz="3200" b="1">
              <a:solidFill>
                <a:schemeClr val="tx1"/>
              </a:solidFill>
              <a:latin typeface="Times New Roman" panose="02020603050405020304" charset="0"/>
              <a:ea typeface="华文中宋" panose="02010600040101010101" pitchFamily="2" charset="-122"/>
              <a:cs typeface="Times New Roman" panose="02020603050405020304" charset="0"/>
            </a:endParaRPr>
          </a:p>
          <a:p>
            <a:pPr marL="342900" indent="-342900">
              <a:lnSpc>
                <a:spcPct val="110000"/>
              </a:lnSpc>
              <a:buFont typeface="Arial" panose="020B0604020202020204" pitchFamily="34" charset="0"/>
              <a:buNone/>
            </a:pPr>
            <a:endParaRPr lang="en-US" altLang="zh-CN" sz="3200" b="1">
              <a:solidFill>
                <a:schemeClr val="tx1"/>
              </a:solidFill>
              <a:latin typeface="Times New Roman" panose="02020603050405020304" charset="0"/>
              <a:ea typeface="华文中宋" panose="02010600040101010101" pitchFamily="2" charset="-122"/>
              <a:cs typeface="Times New Roman" panose="02020603050405020304" charset="0"/>
            </a:endParaRPr>
          </a:p>
          <a:p>
            <a:pPr marL="342900" indent="-342900">
              <a:lnSpc>
                <a:spcPct val="110000"/>
              </a:lnSpc>
              <a:buFont typeface="Arial" panose="020B0604020202020204" pitchFamily="34" charset="0"/>
              <a:buNone/>
            </a:pPr>
            <a:r>
              <a:rPr lang="en-US" altLang="zh-CN" sz="3200" b="1">
                <a:solidFill>
                  <a:schemeClr val="tx1"/>
                </a:solidFill>
                <a:latin typeface="Times New Roman" panose="02020603050405020304" charset="0"/>
                <a:ea typeface="华文中宋" panose="02010600040101010101" pitchFamily="2" charset="-122"/>
                <a:cs typeface="Times New Roman" panose="02020603050405020304" charset="0"/>
              </a:rPr>
              <a:t>2. She _______ the syllables as though teaching a child .</a:t>
            </a:r>
            <a:endParaRPr lang="en-US" altLang="zh-CN" sz="3200" b="1">
              <a:solidFill>
                <a:schemeClr val="tx1"/>
              </a:solidFill>
              <a:latin typeface="Times New Roman" panose="02020603050405020304" charset="0"/>
              <a:ea typeface="华文中宋" panose="02010600040101010101" pitchFamily="2" charset="-122"/>
              <a:cs typeface="Times New Roman" panose="02020603050405020304" charset="0"/>
            </a:endParaRPr>
          </a:p>
          <a:p>
            <a:pPr marL="342900" indent="-342900">
              <a:lnSpc>
                <a:spcPct val="110000"/>
              </a:lnSpc>
              <a:buFont typeface="Arial" panose="020B0604020202020204" pitchFamily="34" charset="0"/>
              <a:buNone/>
            </a:pPr>
            <a:r>
              <a:rPr lang="en-US" altLang="zh-CN" sz="3200" b="1">
                <a:solidFill>
                  <a:schemeClr val="tx1"/>
                </a:solidFill>
                <a:latin typeface="Times New Roman" panose="02020603050405020304" charset="0"/>
                <a:ea typeface="华文中宋" panose="02010600040101010101" pitchFamily="2" charset="-122"/>
                <a:cs typeface="Times New Roman" panose="02020603050405020304" charset="0"/>
              </a:rPr>
              <a:t>    </a:t>
            </a:r>
            <a:r>
              <a:rPr lang="zh-CN" altLang="en-US" sz="3200" b="1">
                <a:solidFill>
                  <a:schemeClr val="tx1"/>
                </a:solidFill>
                <a:latin typeface="Times New Roman" panose="02020603050405020304" charset="0"/>
                <a:ea typeface="华文中宋" panose="02010600040101010101" pitchFamily="2" charset="-122"/>
                <a:cs typeface="Times New Roman" panose="02020603050405020304" charset="0"/>
              </a:rPr>
              <a:t>她重读这些音节，像教小孩似的。</a:t>
            </a:r>
            <a:endParaRPr lang="zh-CN" altLang="en-US" sz="3200" b="1">
              <a:solidFill>
                <a:schemeClr val="tx1"/>
              </a:solidFill>
              <a:latin typeface="Times New Roman" panose="02020603050405020304" charset="0"/>
              <a:ea typeface="华文中宋" panose="02010600040101010101" pitchFamily="2" charset="-122"/>
              <a:cs typeface="Times New Roman" panose="02020603050405020304" charset="0"/>
            </a:endParaRPr>
          </a:p>
          <a:p>
            <a:pPr marL="342900" indent="-342900">
              <a:lnSpc>
                <a:spcPct val="110000"/>
              </a:lnSpc>
              <a:buFont typeface="Arial" panose="020B0604020202020204" pitchFamily="34" charset="0"/>
              <a:buNone/>
            </a:pPr>
            <a:r>
              <a:rPr lang="zh-CN" altLang="en-US" sz="3200" b="1">
                <a:solidFill>
                  <a:schemeClr val="tx1"/>
                </a:solidFill>
                <a:latin typeface="Times New Roman" panose="02020603050405020304" charset="0"/>
                <a:ea typeface="华文中宋" panose="02010600040101010101" pitchFamily="2" charset="-122"/>
                <a:cs typeface="Times New Roman" panose="02020603050405020304" charset="0"/>
              </a:rPr>
              <a:t> </a:t>
            </a:r>
            <a:endParaRPr lang="zh-CN" altLang="en-US" sz="3200" b="1">
              <a:solidFill>
                <a:schemeClr val="tx1"/>
              </a:solidFill>
              <a:latin typeface="Times New Roman" panose="02020603050405020304" charset="0"/>
              <a:ea typeface="华文中宋" panose="02010600040101010101" pitchFamily="2" charset="-122"/>
              <a:cs typeface="Times New Roman" panose="02020603050405020304" charset="0"/>
            </a:endParaRPr>
          </a:p>
          <a:p>
            <a:pPr marL="342900" indent="-342900">
              <a:lnSpc>
                <a:spcPct val="110000"/>
              </a:lnSpc>
              <a:buFont typeface="Arial" panose="020B0604020202020204" pitchFamily="34" charset="0"/>
              <a:buNone/>
            </a:pPr>
            <a:r>
              <a:rPr lang="en-US" altLang="zh-CN" sz="3200" b="1">
                <a:solidFill>
                  <a:schemeClr val="tx1"/>
                </a:solidFill>
                <a:latin typeface="Times New Roman" panose="02020603050405020304" charset="0"/>
                <a:ea typeface="华文中宋" panose="02010600040101010101" pitchFamily="2" charset="-122"/>
                <a:cs typeface="Times New Roman" panose="02020603050405020304" charset="0"/>
              </a:rPr>
              <a:t>3. </a:t>
            </a:r>
            <a:r>
              <a:rPr lang="zh-CN" altLang="en-US" sz="3200" b="1">
                <a:solidFill>
                  <a:schemeClr val="tx1"/>
                </a:solidFill>
                <a:latin typeface="Times New Roman" panose="02020603050405020304" charset="0"/>
                <a:ea typeface="华文中宋" panose="02010600040101010101" pitchFamily="2" charset="-122"/>
                <a:cs typeface="Times New Roman" panose="02020603050405020304" charset="0"/>
              </a:rPr>
              <a:t>我总是一紧张就吃东西。 </a:t>
            </a:r>
            <a:endParaRPr lang="zh-CN" altLang="en-US" sz="3200" b="1">
              <a:solidFill>
                <a:schemeClr val="tx1"/>
              </a:solidFill>
              <a:latin typeface="Times New Roman" panose="02020603050405020304" charset="0"/>
              <a:ea typeface="华文中宋" panose="02010600040101010101" pitchFamily="2" charset="-122"/>
              <a:cs typeface="Times New Roman" panose="02020603050405020304" charset="0"/>
            </a:endParaRPr>
          </a:p>
          <a:p>
            <a:pPr marL="342900" indent="-342900">
              <a:lnSpc>
                <a:spcPct val="110000"/>
              </a:lnSpc>
              <a:buFont typeface="Arial" panose="020B0604020202020204" pitchFamily="34" charset="0"/>
              <a:buNone/>
            </a:pPr>
            <a:r>
              <a:rPr lang="en-US" altLang="zh-CN" sz="3200" b="1">
                <a:solidFill>
                  <a:schemeClr val="tx1"/>
                </a:solidFill>
                <a:latin typeface="Times New Roman" panose="02020603050405020304" charset="0"/>
                <a:ea typeface="华文中宋" panose="02010600040101010101" pitchFamily="2" charset="-122"/>
                <a:cs typeface="Times New Roman" panose="02020603050405020304" charset="0"/>
              </a:rPr>
              <a:t>    I always eat when I'm _____________. </a:t>
            </a:r>
            <a:endParaRPr lang="en-US" altLang="zh-CN" sz="3200" b="1">
              <a:solidFill>
                <a:schemeClr val="tx1"/>
              </a:solidFill>
              <a:latin typeface="Times New Roman" panose="02020603050405020304" charset="0"/>
              <a:ea typeface="华文中宋" panose="02010600040101010101" pitchFamily="2" charset="-122"/>
              <a:cs typeface="Times New Roman" panose="02020603050405020304" charset="0"/>
            </a:endParaRPr>
          </a:p>
        </p:txBody>
      </p:sp>
      <p:sp>
        <p:nvSpPr>
          <p:cNvPr id="46083" name="文本框 1"/>
          <p:cNvSpPr txBox="1">
            <a:spLocks noChangeArrowheads="1"/>
          </p:cNvSpPr>
          <p:nvPr/>
        </p:nvSpPr>
        <p:spPr bwMode="auto">
          <a:xfrm>
            <a:off x="1093413" y="257340"/>
            <a:ext cx="9643878" cy="811530"/>
          </a:xfrm>
          <a:prstGeom prst="rect">
            <a:avLst/>
          </a:prstGeom>
          <a:noFill/>
          <a:ln w="9525">
            <a:noFill/>
            <a:miter lim="800000"/>
          </a:ln>
        </p:spPr>
        <p:txBody>
          <a:bodyPr wrap="square">
            <a:spAutoFit/>
          </a:bodyPr>
          <a:lstStyle/>
          <a:p>
            <a:pPr marL="342900" indent="-342900">
              <a:lnSpc>
                <a:spcPct val="130000"/>
              </a:lnSpc>
            </a:pPr>
            <a:r>
              <a:rPr lang="en-US" altLang="zh-CN" sz="3600" b="1">
                <a:solidFill>
                  <a:srgbClr val="1D41D5"/>
                </a:solidFill>
                <a:latin typeface="Times New Roman" panose="02020603050405020304" charset="0"/>
              </a:rPr>
              <a:t>Translate the following sentences.</a:t>
            </a:r>
            <a:endParaRPr lang="en-US" altLang="zh-CN" sz="3600" b="1">
              <a:solidFill>
                <a:srgbClr val="1D41D5"/>
              </a:solidFill>
              <a:latin typeface="Times New Roman" panose="02020603050405020304" charset="0"/>
            </a:endParaRPr>
          </a:p>
        </p:txBody>
      </p:sp>
      <p:sp>
        <p:nvSpPr>
          <p:cNvPr id="2" name="文本框 1"/>
          <p:cNvSpPr txBox="1"/>
          <p:nvPr/>
        </p:nvSpPr>
        <p:spPr>
          <a:xfrm>
            <a:off x="3882390" y="1811020"/>
            <a:ext cx="3341370" cy="583565"/>
          </a:xfrm>
          <a:prstGeom prst="rect">
            <a:avLst/>
          </a:prstGeom>
          <a:noFill/>
        </p:spPr>
        <p:txBody>
          <a:bodyPr wrap="square" rtlCol="0" anchor="t">
            <a:spAutoFit/>
          </a:bodyPr>
          <a:p>
            <a:r>
              <a:rPr lang="en-US" altLang="zh-CN" sz="3200" b="1" i="1">
                <a:solidFill>
                  <a:srgbClr val="7030A0"/>
                </a:solidFill>
                <a:latin typeface="Times New Roman" panose="02020603050405020304" charset="0"/>
                <a:ea typeface="华文中宋" panose="02010600040101010101" pitchFamily="2" charset="-122"/>
                <a:cs typeface="Times New Roman" panose="02020603050405020304" charset="0"/>
                <a:sym typeface="+mn-ea"/>
              </a:rPr>
              <a:t>suffer from stress</a:t>
            </a:r>
            <a:endParaRPr lang="en-US" altLang="zh-CN" sz="3200" b="1" i="1">
              <a:solidFill>
                <a:srgbClr val="7030A0"/>
              </a:solidFill>
              <a:latin typeface="Times New Roman" panose="02020603050405020304" charset="0"/>
              <a:ea typeface="华文中宋" panose="02010600040101010101" pitchFamily="2" charset="-122"/>
              <a:cs typeface="Times New Roman" panose="02020603050405020304" charset="0"/>
              <a:sym typeface="+mn-ea"/>
            </a:endParaRPr>
          </a:p>
        </p:txBody>
      </p:sp>
      <p:sp>
        <p:nvSpPr>
          <p:cNvPr id="3" name="文本框 2"/>
          <p:cNvSpPr txBox="1"/>
          <p:nvPr/>
        </p:nvSpPr>
        <p:spPr>
          <a:xfrm>
            <a:off x="2148205" y="3429000"/>
            <a:ext cx="1663065" cy="583565"/>
          </a:xfrm>
          <a:prstGeom prst="rect">
            <a:avLst/>
          </a:prstGeom>
          <a:noFill/>
        </p:spPr>
        <p:txBody>
          <a:bodyPr wrap="square" rtlCol="0" anchor="t">
            <a:spAutoFit/>
          </a:bodyPr>
          <a:p>
            <a:r>
              <a:rPr lang="en-US" altLang="zh-CN" sz="3200" b="1" i="1">
                <a:solidFill>
                  <a:srgbClr val="9933FF"/>
                </a:solidFill>
                <a:latin typeface="Times New Roman" panose="02020603050405020304" charset="0"/>
                <a:ea typeface="华文中宋" panose="02010600040101010101" pitchFamily="2" charset="-122"/>
                <a:cs typeface="Times New Roman" panose="02020603050405020304" charset="0"/>
                <a:sym typeface="+mn-ea"/>
              </a:rPr>
              <a:t>stresses</a:t>
            </a:r>
            <a:endParaRPr lang="en-US" altLang="zh-CN" sz="3200" b="1" i="1">
              <a:solidFill>
                <a:srgbClr val="9933FF"/>
              </a:solidFill>
              <a:latin typeface="Times New Roman" panose="02020603050405020304" charset="0"/>
              <a:ea typeface="华文中宋" panose="02010600040101010101" pitchFamily="2" charset="-122"/>
              <a:cs typeface="Times New Roman" panose="02020603050405020304" charset="0"/>
              <a:sym typeface="+mn-ea"/>
            </a:endParaRPr>
          </a:p>
        </p:txBody>
      </p:sp>
      <p:sp>
        <p:nvSpPr>
          <p:cNvPr id="4" name="文本框 3"/>
          <p:cNvSpPr txBox="1"/>
          <p:nvPr/>
        </p:nvSpPr>
        <p:spPr>
          <a:xfrm>
            <a:off x="5407660" y="5541645"/>
            <a:ext cx="2310765" cy="583565"/>
          </a:xfrm>
          <a:prstGeom prst="rect">
            <a:avLst/>
          </a:prstGeom>
          <a:noFill/>
        </p:spPr>
        <p:txBody>
          <a:bodyPr wrap="square" rtlCol="0" anchor="t">
            <a:spAutoFit/>
          </a:bodyPr>
          <a:p>
            <a:r>
              <a:rPr lang="en-US" altLang="zh-CN" sz="3200" b="1" i="1">
                <a:solidFill>
                  <a:srgbClr val="9933FF"/>
                </a:solidFill>
                <a:latin typeface="Times New Roman" panose="02020603050405020304" charset="0"/>
                <a:ea typeface="华文中宋" panose="02010600040101010101" pitchFamily="2" charset="-122"/>
                <a:cs typeface="Times New Roman" panose="02020603050405020304" charset="0"/>
                <a:sym typeface="+mn-ea"/>
              </a:rPr>
              <a:t>under stress</a:t>
            </a:r>
            <a:endParaRPr lang="en-US" altLang="zh-CN" sz="3200" b="1" i="1">
              <a:solidFill>
                <a:srgbClr val="9933FF"/>
              </a:solidFill>
              <a:latin typeface="Times New Roman" panose="02020603050405020304" charset="0"/>
              <a:ea typeface="华文中宋" panose="02010600040101010101" pitchFamily="2" charset="-122"/>
              <a:cs typeface="Times New Roman" panose="02020603050405020304"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0825" y="428625"/>
            <a:ext cx="11863070" cy="6000750"/>
          </a:xfrm>
          <a:prstGeom prst="rect">
            <a:avLst/>
          </a:prstGeom>
          <a:noFill/>
        </p:spPr>
        <p:txBody>
          <a:bodyPr wrap="square" rtlCol="0">
            <a:spAutoFit/>
          </a:bodyPr>
          <a:p>
            <a:pPr indent="457200"/>
            <a:r>
              <a:rPr lang="zh-CN" altLang="en-US" sz="3200">
                <a:latin typeface="Times New Roman" panose="02020603050405020304" charset="0"/>
                <a:cs typeface="Times New Roman" panose="02020603050405020304" charset="0"/>
              </a:rPr>
              <a:t>At the 2024 China </a:t>
            </a:r>
            <a:r>
              <a:rPr lang="en-US" altLang="zh-CN" sz="3200">
                <a:latin typeface="Times New Roman" panose="02020603050405020304" charset="0"/>
                <a:cs typeface="Times New Roman" panose="02020603050405020304" charset="0"/>
              </a:rPr>
              <a:t>Ic</a:t>
            </a:r>
            <a:r>
              <a:rPr lang="zh-CN" altLang="en-US" sz="3200">
                <a:latin typeface="Times New Roman" panose="02020603050405020304" charset="0"/>
                <a:cs typeface="Times New Roman" panose="02020603050405020304" charset="0"/>
              </a:rPr>
              <a:t>e and Snow Tourism Development Forum held on</a:t>
            </a:r>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Friday in </a:t>
            </a:r>
            <a:r>
              <a:rPr lang="en-US" altLang="zh-CN" sz="3200">
                <a:latin typeface="Times New Roman" panose="02020603050405020304" charset="0"/>
                <a:cs typeface="Times New Roman" panose="02020603050405020304" charset="0"/>
              </a:rPr>
              <a:t>H</a:t>
            </a:r>
            <a:r>
              <a:rPr lang="zh-CN" altLang="en-US" sz="3200">
                <a:latin typeface="Times New Roman" panose="02020603050405020304" charset="0"/>
                <a:cs typeface="Times New Roman" panose="02020603050405020304" charset="0"/>
              </a:rPr>
              <a:t>arbin, </a:t>
            </a:r>
            <a:r>
              <a:rPr lang="en-US" altLang="zh-CN" sz="3200">
                <a:latin typeface="Times New Roman" panose="02020603050405020304" charset="0"/>
                <a:cs typeface="Times New Roman" panose="02020603050405020304" charset="0"/>
              </a:rPr>
              <a:t>H</a:t>
            </a:r>
            <a:r>
              <a:rPr lang="zh-CN" altLang="en-US" sz="3200">
                <a:latin typeface="Times New Roman" panose="02020603050405020304" charset="0"/>
                <a:cs typeface="Times New Roman" panose="02020603050405020304" charset="0"/>
              </a:rPr>
              <a:t>eilong</a:t>
            </a:r>
            <a:r>
              <a:rPr lang="en-US" altLang="zh-CN" sz="3200">
                <a:latin typeface="Times New Roman" panose="02020603050405020304" charset="0"/>
                <a:cs typeface="Times New Roman" panose="02020603050405020304" charset="0"/>
              </a:rPr>
              <a:t>ji</a:t>
            </a:r>
            <a:r>
              <a:rPr lang="zh-CN" altLang="en-US" sz="3200">
                <a:latin typeface="Times New Roman" panose="02020603050405020304" charset="0"/>
                <a:cs typeface="Times New Roman" panose="02020603050405020304" charset="0"/>
              </a:rPr>
              <a:t>ang province, </a:t>
            </a:r>
            <a:r>
              <a:rPr lang="en-US" altLang="zh-CN" sz="3200">
                <a:latin typeface="Times New Roman" panose="02020603050405020304" charset="0"/>
                <a:cs typeface="Times New Roman" panose="02020603050405020304" charset="0"/>
              </a:rPr>
              <a:t>H</a:t>
            </a:r>
            <a:r>
              <a:rPr lang="zh-CN" altLang="en-US" sz="3200">
                <a:latin typeface="Times New Roman" panose="02020603050405020304" charset="0"/>
                <a:cs typeface="Times New Roman" panose="02020603050405020304" charset="0"/>
              </a:rPr>
              <a:t>arbin </a:t>
            </a:r>
            <a:r>
              <a:rPr lang="en-US" altLang="zh-CN" sz="3200">
                <a:latin typeface="Times New Roman" panose="02020603050405020304" charset="0"/>
                <a:cs typeface="Times New Roman" panose="02020603050405020304" charset="0"/>
              </a:rPr>
              <a:t>I</a:t>
            </a:r>
            <a:r>
              <a:rPr lang="zh-CN" altLang="en-US" sz="3200">
                <a:latin typeface="Times New Roman" panose="02020603050405020304" charset="0"/>
                <a:cs typeface="Times New Roman" panose="02020603050405020304" charset="0"/>
              </a:rPr>
              <a:t>ce and Snow World </a:t>
            </a:r>
            <a:r>
              <a:rPr lang="zh-CN" altLang="en-US" sz="3200" u="sng">
                <a:latin typeface="Times New Roman" panose="02020603050405020304" charset="0"/>
                <a:cs typeface="Times New Roman" panose="02020603050405020304" charset="0"/>
              </a:rPr>
              <a:t> </a:t>
            </a:r>
            <a:r>
              <a:rPr lang="en-US" altLang="zh-CN" sz="3200" u="sng">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(recognize)</a:t>
            </a:r>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by Guinness </a:t>
            </a:r>
            <a:r>
              <a:rPr lang="en-US" altLang="zh-CN" sz="3200">
                <a:latin typeface="Times New Roman" panose="02020603050405020304" charset="0"/>
                <a:cs typeface="Times New Roman" panose="02020603050405020304" charset="0"/>
              </a:rPr>
              <a:t>W</a:t>
            </a:r>
            <a:r>
              <a:rPr lang="zh-CN" altLang="en-US" sz="3200">
                <a:latin typeface="Times New Roman" panose="02020603050405020304" charset="0"/>
                <a:cs typeface="Times New Roman" panose="02020603050405020304" charset="0"/>
              </a:rPr>
              <a:t>or</a:t>
            </a:r>
            <a:r>
              <a:rPr lang="en-US" altLang="zh-CN" sz="3200">
                <a:latin typeface="Times New Roman" panose="02020603050405020304" charset="0"/>
                <a:cs typeface="Times New Roman" panose="02020603050405020304" charset="0"/>
              </a:rPr>
              <a:t>l</a:t>
            </a:r>
            <a:r>
              <a:rPr lang="zh-CN" altLang="en-US" sz="3200">
                <a:latin typeface="Times New Roman" panose="02020603050405020304" charset="0"/>
                <a:cs typeface="Times New Roman" panose="02020603050405020304" charset="0"/>
              </a:rPr>
              <a:t>d </a:t>
            </a:r>
            <a:r>
              <a:rPr lang="en-US" altLang="zh-CN" sz="3200">
                <a:latin typeface="Times New Roman" panose="02020603050405020304" charset="0"/>
                <a:cs typeface="Times New Roman" panose="02020603050405020304" charset="0"/>
              </a:rPr>
              <a:t>R</a:t>
            </a:r>
            <a:r>
              <a:rPr lang="zh-CN" altLang="en-US" sz="3200">
                <a:latin typeface="Times New Roman" panose="02020603050405020304" charset="0"/>
                <a:cs typeface="Times New Roman" panose="02020603050405020304" charset="0"/>
              </a:rPr>
              <a:t>ecords as the world's largest ice and snow</a:t>
            </a:r>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park, with an area of 816,682.5 square meters. The park,_</a:t>
            </a:r>
            <a:r>
              <a:rPr lang="zh-CN" altLang="en-US" sz="3200" u="sng">
                <a:latin typeface="Times New Roman" panose="02020603050405020304" charset="0"/>
                <a:cs typeface="Times New Roman" panose="02020603050405020304" charset="0"/>
              </a:rPr>
              <a:t> </a:t>
            </a:r>
            <a:r>
              <a:rPr lang="en-US" altLang="zh-CN" sz="3200" u="sng">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combines</a:t>
            </a:r>
            <a:r>
              <a:rPr lang="en-US" altLang="zh-CN" sz="3200">
                <a:latin typeface="Times New Roman" panose="02020603050405020304" charset="0"/>
                <a:cs typeface="Times New Roman" panose="02020603050405020304" charset="0"/>
              </a:rPr>
              <a:t> ice</a:t>
            </a:r>
            <a:r>
              <a:rPr lang="zh-CN" altLang="en-US" sz="3200">
                <a:latin typeface="Times New Roman" panose="02020603050405020304" charset="0"/>
                <a:cs typeface="Times New Roman" panose="02020603050405020304" charset="0"/>
              </a:rPr>
              <a:t>, snow,</a:t>
            </a:r>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sound and lights,</a:t>
            </a:r>
            <a:r>
              <a:rPr lang="en-US" altLang="zh-CN" sz="3200" u="sng">
                <a:latin typeface="Times New Roman" panose="02020603050405020304" charset="0"/>
                <a:cs typeface="Times New Roman" panose="02020603050405020304" charset="0"/>
              </a:rPr>
              <a:t>                    </a:t>
            </a:r>
            <a:r>
              <a:rPr lang="zh-CN" altLang="en-US" sz="3200" u="sng">
                <a:latin typeface="Times New Roman" panose="02020603050405020304" charset="0"/>
                <a:cs typeface="Times New Roman" panose="02020603050405020304" charset="0"/>
              </a:rPr>
              <a:t> </a:t>
            </a:r>
            <a:r>
              <a:rPr lang="en-US" altLang="zh-CN" sz="3200" u="sng">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(official) opened for its 25th year.</a:t>
            </a:r>
            <a:r>
              <a:rPr lang="en-US" altLang="zh-CN" sz="3200">
                <a:latin typeface="Times New Roman" panose="02020603050405020304" charset="0"/>
                <a:cs typeface="Times New Roman" panose="02020603050405020304" charset="0"/>
              </a:rPr>
              <a:t> </a:t>
            </a:r>
            <a:r>
              <a:rPr lang="en-US" altLang="zh-CN" sz="3200" u="sng">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(tour)can be amazed at more than 1,000 works of art made of more than</a:t>
            </a:r>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250,000 cubic meters of ice and snow or participate in numerous activities,</a:t>
            </a:r>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including a 521-meter ice slide,</a:t>
            </a:r>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the longest one</a:t>
            </a:r>
            <a:r>
              <a:rPr lang="en-US" altLang="zh-CN" sz="3200">
                <a:latin typeface="Times New Roman" panose="02020603050405020304" charset="0"/>
                <a:cs typeface="Times New Roman" panose="02020603050405020304" charset="0"/>
              </a:rPr>
              <a:t> </a:t>
            </a:r>
            <a:r>
              <a:rPr lang="en-US" altLang="zh-CN" sz="3200" u="sng">
                <a:latin typeface="Times New Roman" panose="02020603050405020304" charset="0"/>
                <a:cs typeface="Times New Roman" panose="02020603050405020304" charset="0"/>
              </a:rPr>
              <a:t>                 </a:t>
            </a:r>
            <a:r>
              <a:rPr lang="zh-CN" altLang="en-US" sz="3200" u="sng">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(build) at the park to</a:t>
            </a:r>
            <a:r>
              <a:rPr lang="en-US" altLang="zh-CN" sz="3200">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date</a:t>
            </a:r>
            <a:r>
              <a:rPr lang="en-US" altLang="zh-CN" sz="3200">
                <a:latin typeface="Times New Roman" panose="02020603050405020304" charset="0"/>
                <a:cs typeface="Times New Roman" panose="02020603050405020304" charset="0"/>
              </a:rPr>
              <a:t>.</a:t>
            </a:r>
            <a:r>
              <a:rPr lang="zh-CN" altLang="en-US" sz="3200">
                <a:latin typeface="Times New Roman" panose="02020603050405020304" charset="0"/>
                <a:cs typeface="Times New Roman" panose="02020603050405020304" charset="0"/>
              </a:rPr>
              <a:t> A giant Ferris wheel in the shape of a snowflake has been built to provide</a:t>
            </a:r>
            <a:r>
              <a:rPr lang="en-US" altLang="zh-CN" sz="3200" u="sng">
                <a:latin typeface="Times New Roman" panose="02020603050405020304" charset="0"/>
                <a:cs typeface="Times New Roman" panose="02020603050405020304" charset="0"/>
              </a:rPr>
              <a:t>             </a:t>
            </a:r>
            <a:r>
              <a:rPr lang="zh-CN" altLang="en-US" sz="3200" u="sng">
                <a:latin typeface="Times New Roman" panose="02020603050405020304" charset="0"/>
                <a:cs typeface="Times New Roman" panose="02020603050405020304" charset="0"/>
              </a:rPr>
              <a:t> </a:t>
            </a:r>
            <a:r>
              <a:rPr lang="zh-CN" altLang="en-US" sz="3200">
                <a:latin typeface="Times New Roman" panose="02020603050405020304" charset="0"/>
                <a:cs typeface="Times New Roman" panose="02020603050405020304" charset="0"/>
              </a:rPr>
              <a:t>unique experience in the dazzling(耀眼的) world</a:t>
            </a:r>
            <a:r>
              <a:rPr lang="en-US" altLang="zh-CN" sz="3200">
                <a:latin typeface="Times New Roman" panose="02020603050405020304" charset="0"/>
                <a:cs typeface="Times New Roman" panose="02020603050405020304" charset="0"/>
              </a:rPr>
              <a:t> after dark.</a:t>
            </a:r>
            <a:endParaRPr lang="en-US" altLang="zh-CN" sz="3200">
              <a:latin typeface="Times New Roman" panose="02020603050405020304" charset="0"/>
              <a:cs typeface="Times New Roman" panose="02020603050405020304" charset="0"/>
            </a:endParaRPr>
          </a:p>
        </p:txBody>
      </p:sp>
      <p:sp>
        <p:nvSpPr>
          <p:cNvPr id="2" name="文本框 1"/>
          <p:cNvSpPr txBox="1"/>
          <p:nvPr/>
        </p:nvSpPr>
        <p:spPr>
          <a:xfrm>
            <a:off x="1416685" y="1376045"/>
            <a:ext cx="2833370" cy="583565"/>
          </a:xfrm>
          <a:prstGeom prst="rect">
            <a:avLst/>
          </a:prstGeom>
          <a:noFill/>
        </p:spPr>
        <p:txBody>
          <a:bodyPr wrap="square" rtlCol="0">
            <a:spAutoFit/>
          </a:bodyPr>
          <a:p>
            <a:r>
              <a:rPr lang="en-US" altLang="zh-CN" sz="3200" b="1">
                <a:solidFill>
                  <a:srgbClr val="C00000"/>
                </a:solidFill>
                <a:latin typeface="Times New Roman" panose="02020603050405020304" charset="0"/>
                <a:cs typeface="Times New Roman" panose="02020603050405020304" charset="0"/>
              </a:rPr>
              <a:t>was recognized</a:t>
            </a:r>
            <a:endParaRPr lang="en-US" altLang="zh-CN" sz="3200" b="1">
              <a:solidFill>
                <a:srgbClr val="C00000"/>
              </a:solidFill>
              <a:latin typeface="Times New Roman" panose="02020603050405020304" charset="0"/>
              <a:cs typeface="Times New Roman" panose="02020603050405020304" charset="0"/>
            </a:endParaRPr>
          </a:p>
        </p:txBody>
      </p:sp>
      <p:sp>
        <p:nvSpPr>
          <p:cNvPr id="3" name="文本框 2"/>
          <p:cNvSpPr txBox="1"/>
          <p:nvPr/>
        </p:nvSpPr>
        <p:spPr>
          <a:xfrm>
            <a:off x="3392805" y="2415540"/>
            <a:ext cx="1388745" cy="583565"/>
          </a:xfrm>
          <a:prstGeom prst="rect">
            <a:avLst/>
          </a:prstGeom>
          <a:noFill/>
        </p:spPr>
        <p:txBody>
          <a:bodyPr wrap="square" rtlCol="0">
            <a:spAutoFit/>
          </a:bodyPr>
          <a:p>
            <a:r>
              <a:rPr lang="en-US" altLang="zh-CN" sz="3200" b="1">
                <a:solidFill>
                  <a:srgbClr val="C00000"/>
                </a:solidFill>
                <a:latin typeface="Times New Roman" panose="02020603050405020304" charset="0"/>
                <a:cs typeface="Times New Roman" panose="02020603050405020304" charset="0"/>
              </a:rPr>
              <a:t>which</a:t>
            </a:r>
            <a:endParaRPr lang="en-US" altLang="zh-CN" sz="3200" b="1">
              <a:solidFill>
                <a:srgbClr val="C00000"/>
              </a:solidFill>
              <a:latin typeface="Times New Roman" panose="02020603050405020304" charset="0"/>
              <a:cs typeface="Times New Roman" panose="02020603050405020304" charset="0"/>
            </a:endParaRPr>
          </a:p>
        </p:txBody>
      </p:sp>
      <p:sp>
        <p:nvSpPr>
          <p:cNvPr id="4" name="文本框 3"/>
          <p:cNvSpPr txBox="1"/>
          <p:nvPr/>
        </p:nvSpPr>
        <p:spPr>
          <a:xfrm>
            <a:off x="344805" y="2845435"/>
            <a:ext cx="1713865" cy="583565"/>
          </a:xfrm>
          <a:prstGeom prst="rect">
            <a:avLst/>
          </a:prstGeom>
          <a:noFill/>
        </p:spPr>
        <p:txBody>
          <a:bodyPr wrap="square" rtlCol="0">
            <a:spAutoFit/>
          </a:bodyPr>
          <a:p>
            <a:r>
              <a:rPr lang="en-US" altLang="zh-CN" sz="3200" b="1">
                <a:solidFill>
                  <a:srgbClr val="C00000"/>
                </a:solidFill>
                <a:latin typeface="Times New Roman" panose="02020603050405020304" charset="0"/>
                <a:cs typeface="Times New Roman" panose="02020603050405020304" charset="0"/>
              </a:rPr>
              <a:t>officially</a:t>
            </a:r>
            <a:endParaRPr lang="en-US" altLang="zh-CN" sz="3200" b="1">
              <a:solidFill>
                <a:srgbClr val="C00000"/>
              </a:solidFill>
              <a:latin typeface="Times New Roman" panose="02020603050405020304" charset="0"/>
              <a:cs typeface="Times New Roman" panose="02020603050405020304" charset="0"/>
            </a:endParaRPr>
          </a:p>
        </p:txBody>
      </p:sp>
      <p:sp>
        <p:nvSpPr>
          <p:cNvPr id="6" name="文本框 5"/>
          <p:cNvSpPr txBox="1"/>
          <p:nvPr/>
        </p:nvSpPr>
        <p:spPr>
          <a:xfrm>
            <a:off x="7639685" y="2927350"/>
            <a:ext cx="1682115" cy="583565"/>
          </a:xfrm>
          <a:prstGeom prst="rect">
            <a:avLst/>
          </a:prstGeom>
          <a:noFill/>
        </p:spPr>
        <p:txBody>
          <a:bodyPr wrap="square" rtlCol="0">
            <a:spAutoFit/>
          </a:bodyPr>
          <a:p>
            <a:r>
              <a:rPr lang="en-US" altLang="zh-CN" sz="3200" b="1">
                <a:solidFill>
                  <a:srgbClr val="C00000"/>
                </a:solidFill>
                <a:latin typeface="Times New Roman" panose="02020603050405020304" charset="0"/>
                <a:cs typeface="Times New Roman" panose="02020603050405020304" charset="0"/>
              </a:rPr>
              <a:t>Tourists</a:t>
            </a:r>
            <a:endParaRPr lang="en-US" altLang="zh-CN" sz="3200" b="1">
              <a:solidFill>
                <a:srgbClr val="C00000"/>
              </a:solidFill>
              <a:latin typeface="Times New Roman" panose="02020603050405020304" charset="0"/>
              <a:cs typeface="Times New Roman" panose="02020603050405020304" charset="0"/>
            </a:endParaRPr>
          </a:p>
        </p:txBody>
      </p:sp>
      <p:sp>
        <p:nvSpPr>
          <p:cNvPr id="7" name="文本框 6"/>
          <p:cNvSpPr txBox="1"/>
          <p:nvPr/>
        </p:nvSpPr>
        <p:spPr>
          <a:xfrm>
            <a:off x="8322310" y="4332605"/>
            <a:ext cx="1190625" cy="583565"/>
          </a:xfrm>
          <a:prstGeom prst="rect">
            <a:avLst/>
          </a:prstGeom>
          <a:noFill/>
        </p:spPr>
        <p:txBody>
          <a:bodyPr wrap="square" rtlCol="0">
            <a:spAutoFit/>
          </a:bodyPr>
          <a:p>
            <a:r>
              <a:rPr lang="en-US" altLang="zh-CN" sz="3200" b="1">
                <a:solidFill>
                  <a:srgbClr val="C00000"/>
                </a:solidFill>
                <a:latin typeface="Times New Roman" panose="02020603050405020304" charset="0"/>
                <a:cs typeface="Times New Roman" panose="02020603050405020304" charset="0"/>
              </a:rPr>
              <a:t>built</a:t>
            </a:r>
            <a:endParaRPr lang="en-US" altLang="zh-CN" sz="3200" b="1">
              <a:solidFill>
                <a:srgbClr val="C00000"/>
              </a:solidFill>
              <a:latin typeface="Times New Roman" panose="02020603050405020304" charset="0"/>
              <a:cs typeface="Times New Roman" panose="02020603050405020304" charset="0"/>
            </a:endParaRPr>
          </a:p>
        </p:txBody>
      </p:sp>
      <p:sp>
        <p:nvSpPr>
          <p:cNvPr id="8" name="文本框 7"/>
          <p:cNvSpPr txBox="1"/>
          <p:nvPr/>
        </p:nvSpPr>
        <p:spPr>
          <a:xfrm flipH="1">
            <a:off x="4105910" y="5309235"/>
            <a:ext cx="675640" cy="448945"/>
          </a:xfrm>
          <a:prstGeom prst="rect">
            <a:avLst/>
          </a:prstGeom>
          <a:noFill/>
        </p:spPr>
        <p:txBody>
          <a:bodyPr wrap="square" rtlCol="0">
            <a:noAutofit/>
          </a:bodyPr>
          <a:p>
            <a:r>
              <a:rPr lang="en-US" altLang="zh-CN" sz="3200" b="1">
                <a:solidFill>
                  <a:srgbClr val="C00000"/>
                </a:solidFill>
                <a:latin typeface="Times New Roman" panose="02020603050405020304" charset="0"/>
                <a:cs typeface="Times New Roman" panose="02020603050405020304" charset="0"/>
              </a:rPr>
              <a:t>a</a:t>
            </a:r>
            <a:endParaRPr lang="en-US" altLang="zh-CN" sz="3200" b="1">
              <a:solidFill>
                <a:srgbClr val="C00000"/>
              </a:solidFill>
              <a:latin typeface="Times New Roman" panose="02020603050405020304" charset="0"/>
              <a:cs typeface="Times New Roman" panose="0202060305040502030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p:bldP spid="2" grpId="1"/>
      <p:bldP spid="3" grpId="1"/>
      <p:bldP spid="4" grpId="1"/>
      <p:bldP spid="6" grpId="1"/>
      <p:bldP spid="7" grpId="1"/>
      <p:bldP spid="8"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0345" y="775335"/>
            <a:ext cx="11751945" cy="5015865"/>
          </a:xfrm>
          <a:prstGeom prst="rect">
            <a:avLst/>
          </a:prstGeom>
          <a:noFill/>
        </p:spPr>
        <p:txBody>
          <a:bodyPr wrap="square" rtlCol="0">
            <a:spAutoFit/>
          </a:bodyPr>
          <a:p>
            <a:r>
              <a:rPr lang="en-US" altLang="zh-CN" sz="3200">
                <a:latin typeface="Times New Roman" panose="02020603050405020304" charset="0"/>
                <a:cs typeface="Times New Roman" panose="02020603050405020304" charset="0"/>
              </a:rPr>
              <a:t>     The 40th Harbin International Ice and Snow Festival-the city's annual winter gala-kicked off at the park, </a:t>
            </a:r>
            <a:r>
              <a:rPr lang="en-US" altLang="zh-CN" sz="3200" u="sng">
                <a:latin typeface="Times New Roman" panose="02020603050405020304" charset="0"/>
                <a:cs typeface="Times New Roman" panose="02020603050405020304" charset="0"/>
              </a:rPr>
              <a:t>                       </a:t>
            </a:r>
            <a:r>
              <a:rPr lang="en-US" altLang="zh-CN" sz="3200">
                <a:latin typeface="Times New Roman" panose="02020603050405020304" charset="0"/>
                <a:cs typeface="Times New Roman" panose="02020603050405020304" charset="0"/>
              </a:rPr>
              <a:t>(welcome) people from around the world, “Heilongjiang not only has plentiful ice and snow resources, </a:t>
            </a:r>
            <a:r>
              <a:rPr lang="en-US" altLang="zh-CN" sz="3200" u="sng">
                <a:latin typeface="Times New Roman" panose="02020603050405020304" charset="0"/>
                <a:cs typeface="Times New Roman" panose="02020603050405020304" charset="0"/>
              </a:rPr>
              <a:t>                </a:t>
            </a:r>
            <a:r>
              <a:rPr lang="en-US" altLang="zh-CN" sz="3200">
                <a:latin typeface="Times New Roman" panose="02020603050405020304" charset="0"/>
                <a:cs typeface="Times New Roman" panose="02020603050405020304" charset="0"/>
              </a:rPr>
              <a:t>it is also the birthplace of China's modern ice and snow industry,” Heilongjiang Governor LiangHuiling said at the opening ceremony. “ Currently, Heilongjiang is vividly developing cultural tourism and carrying out activities</a:t>
            </a:r>
            <a:endParaRPr lang="en-US" altLang="zh-CN" sz="3200">
              <a:latin typeface="Times New Roman" panose="02020603050405020304" charset="0"/>
              <a:cs typeface="Times New Roman" panose="02020603050405020304" charset="0"/>
            </a:endParaRPr>
          </a:p>
          <a:p>
            <a:r>
              <a:rPr lang="en-US" altLang="zh-CN" sz="3200" u="sng">
                <a:latin typeface="Times New Roman" panose="02020603050405020304" charset="0"/>
                <a:cs typeface="Times New Roman" panose="02020603050405020304" charset="0"/>
              </a:rPr>
              <a:t>                              </a:t>
            </a:r>
            <a:r>
              <a:rPr lang="en-US" altLang="zh-CN" sz="3200">
                <a:latin typeface="Times New Roman" panose="02020603050405020304" charset="0"/>
                <a:cs typeface="Times New Roman" panose="02020603050405020304" charset="0"/>
              </a:rPr>
              <a:t>(promote) the ice and snow economy.”  The park's popularity has helped the</a:t>
            </a:r>
            <a:r>
              <a:rPr lang="en-US" altLang="zh-CN" sz="3200" u="sng">
                <a:latin typeface="Times New Roman" panose="02020603050405020304" charset="0"/>
                <a:cs typeface="Times New Roman" panose="02020603050405020304" charset="0"/>
              </a:rPr>
              <a:t>                         </a:t>
            </a:r>
            <a:r>
              <a:rPr lang="en-US" altLang="zh-CN" sz="3200">
                <a:latin typeface="Times New Roman" panose="02020603050405020304" charset="0"/>
                <a:cs typeface="Times New Roman" panose="02020603050405020304" charset="0"/>
              </a:rPr>
              <a:t>(develop) of the whole province's snow and ice economy, she added.</a:t>
            </a:r>
            <a:endParaRPr lang="en-US" altLang="zh-CN" sz="3200">
              <a:latin typeface="Times New Roman" panose="02020603050405020304" charset="0"/>
              <a:cs typeface="Times New Roman" panose="02020603050405020304" charset="0"/>
            </a:endParaRPr>
          </a:p>
        </p:txBody>
      </p:sp>
      <p:sp>
        <p:nvSpPr>
          <p:cNvPr id="7" name="文本框 6"/>
          <p:cNvSpPr txBox="1"/>
          <p:nvPr/>
        </p:nvSpPr>
        <p:spPr>
          <a:xfrm>
            <a:off x="7258685" y="1244600"/>
            <a:ext cx="2364740" cy="583565"/>
          </a:xfrm>
          <a:prstGeom prst="rect">
            <a:avLst/>
          </a:prstGeom>
          <a:noFill/>
        </p:spPr>
        <p:txBody>
          <a:bodyPr wrap="square" rtlCol="0">
            <a:spAutoFit/>
          </a:bodyPr>
          <a:p>
            <a:r>
              <a:rPr lang="en-US" altLang="zh-CN" sz="3200" b="1">
                <a:solidFill>
                  <a:srgbClr val="C00000"/>
                </a:solidFill>
                <a:latin typeface="Times New Roman" panose="02020603050405020304" charset="0"/>
                <a:cs typeface="Times New Roman" panose="02020603050405020304" charset="0"/>
              </a:rPr>
              <a:t>welcoming</a:t>
            </a:r>
            <a:endParaRPr lang="en-US" altLang="zh-CN" sz="3200" b="1">
              <a:solidFill>
                <a:srgbClr val="C00000"/>
              </a:solidFill>
              <a:latin typeface="Times New Roman" panose="02020603050405020304" charset="0"/>
              <a:cs typeface="Times New Roman" panose="02020603050405020304" charset="0"/>
            </a:endParaRPr>
          </a:p>
        </p:txBody>
      </p:sp>
      <p:sp>
        <p:nvSpPr>
          <p:cNvPr id="6" name="文本框 5"/>
          <p:cNvSpPr txBox="1"/>
          <p:nvPr/>
        </p:nvSpPr>
        <p:spPr>
          <a:xfrm>
            <a:off x="4051935" y="2189480"/>
            <a:ext cx="802005" cy="583565"/>
          </a:xfrm>
          <a:prstGeom prst="rect">
            <a:avLst/>
          </a:prstGeom>
          <a:noFill/>
        </p:spPr>
        <p:txBody>
          <a:bodyPr wrap="square" rtlCol="0">
            <a:spAutoFit/>
          </a:bodyPr>
          <a:p>
            <a:r>
              <a:rPr lang="en-US" altLang="zh-CN" sz="3200" b="1">
                <a:solidFill>
                  <a:srgbClr val="C00000"/>
                </a:solidFill>
                <a:latin typeface="Times New Roman" panose="02020603050405020304" charset="0"/>
                <a:cs typeface="Times New Roman" panose="02020603050405020304" charset="0"/>
              </a:rPr>
              <a:t>but</a:t>
            </a:r>
            <a:endParaRPr lang="en-US" altLang="zh-CN" sz="3200" b="1">
              <a:solidFill>
                <a:srgbClr val="C00000"/>
              </a:solidFill>
              <a:latin typeface="Times New Roman" panose="02020603050405020304" charset="0"/>
              <a:cs typeface="Times New Roman" panose="02020603050405020304" charset="0"/>
            </a:endParaRPr>
          </a:p>
        </p:txBody>
      </p:sp>
      <p:sp>
        <p:nvSpPr>
          <p:cNvPr id="8" name="文本框 7"/>
          <p:cNvSpPr txBox="1"/>
          <p:nvPr/>
        </p:nvSpPr>
        <p:spPr>
          <a:xfrm>
            <a:off x="868680" y="4180840"/>
            <a:ext cx="2126615" cy="583565"/>
          </a:xfrm>
          <a:prstGeom prst="rect">
            <a:avLst/>
          </a:prstGeom>
          <a:noFill/>
        </p:spPr>
        <p:txBody>
          <a:bodyPr wrap="square" rtlCol="0">
            <a:spAutoFit/>
          </a:bodyPr>
          <a:p>
            <a:r>
              <a:rPr lang="en-US" altLang="zh-CN" sz="3200" b="1">
                <a:solidFill>
                  <a:srgbClr val="C00000"/>
                </a:solidFill>
                <a:latin typeface="Times New Roman" panose="02020603050405020304" charset="0"/>
                <a:cs typeface="Times New Roman" panose="02020603050405020304" charset="0"/>
              </a:rPr>
              <a:t>to promote</a:t>
            </a:r>
            <a:endParaRPr lang="en-US" altLang="zh-CN" sz="3200" b="1">
              <a:solidFill>
                <a:srgbClr val="C00000"/>
              </a:solidFill>
              <a:latin typeface="Times New Roman" panose="02020603050405020304" charset="0"/>
              <a:cs typeface="Times New Roman" panose="02020603050405020304" charset="0"/>
            </a:endParaRPr>
          </a:p>
        </p:txBody>
      </p:sp>
      <p:sp>
        <p:nvSpPr>
          <p:cNvPr id="9" name="文本框 8"/>
          <p:cNvSpPr txBox="1"/>
          <p:nvPr/>
        </p:nvSpPr>
        <p:spPr>
          <a:xfrm>
            <a:off x="4559935" y="4709160"/>
            <a:ext cx="2491740" cy="583565"/>
          </a:xfrm>
          <a:prstGeom prst="rect">
            <a:avLst/>
          </a:prstGeom>
          <a:noFill/>
        </p:spPr>
        <p:txBody>
          <a:bodyPr wrap="square" rtlCol="0">
            <a:spAutoFit/>
          </a:bodyPr>
          <a:p>
            <a:r>
              <a:rPr lang="en-US" altLang="zh-CN" sz="3200" b="1">
                <a:solidFill>
                  <a:srgbClr val="C00000"/>
                </a:solidFill>
                <a:latin typeface="Times New Roman" panose="02020603050405020304" charset="0"/>
                <a:cs typeface="Times New Roman" panose="02020603050405020304" charset="0"/>
              </a:rPr>
              <a:t>development</a:t>
            </a:r>
            <a:endParaRPr lang="en-US" altLang="zh-CN" sz="3200" b="1">
              <a:solidFill>
                <a:srgbClr val="C00000"/>
              </a:solidFill>
              <a:latin typeface="Times New Roman" panose="02020603050405020304" charset="0"/>
              <a:cs typeface="Times New Roman" panose="0202060305040502030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P spid="9" grpId="0"/>
      <p:bldP spid="7" grpId="1"/>
      <p:bldP spid="6" grpId="1"/>
      <p:bldP spid="8" grpId="1"/>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txBox="1">
            <a:spLocks noGrp="1"/>
          </p:cNvSpPr>
          <p:nvPr>
            <p:ph type="title"/>
          </p:nvPr>
        </p:nvSpPr>
        <p:spPr>
          <a:xfrm>
            <a:off x="2113280" y="608965"/>
            <a:ext cx="8229600" cy="922020"/>
          </a:xfrm>
          <a:noFill/>
        </p:spPr>
        <p:txBody>
          <a:bodyPr wrap="square">
            <a:spAutoFit/>
          </a:bodyPr>
          <a:lstStyle/>
          <a:p>
            <a:pPr lvl="0" algn="l" defTabSz="914400" eaLnBrk="1" fontAlgn="auto">
              <a:spcBef>
                <a:spcPts val="0"/>
              </a:spcBef>
              <a:spcAft>
                <a:spcPts val="0"/>
              </a:spcAft>
              <a:buClrTx/>
              <a:buSzTx/>
              <a:buFontTx/>
              <a:defRPr/>
            </a:pPr>
            <a:r>
              <a:rPr kumimoji="1" lang="en-US" altLang="zh-CN" sz="5400" b="1" kern="0" dirty="0">
                <a:ln>
                  <a:noFill/>
                </a:ln>
                <a:solidFill>
                  <a:srgbClr val="EC8968"/>
                </a:solidFill>
                <a:effectLst/>
                <a:uFillTx/>
                <a:latin typeface="Comic Sans MS" panose="030F0702030302020204" pitchFamily="66" charset="0"/>
                <a:ea typeface="+mn-ea"/>
                <a:cs typeface="Comic Sans MS" panose="030F0702030302020204" pitchFamily="66" charset="0"/>
                <a:sym typeface="+mn-ea"/>
              </a:rPr>
              <a:t>Mother Bird’s feeling</a:t>
            </a:r>
            <a:endParaRPr kumimoji="1" lang="en-US" altLang="zh-CN" sz="5400" b="1" kern="0" dirty="0">
              <a:ln>
                <a:noFill/>
              </a:ln>
              <a:solidFill>
                <a:srgbClr val="EC8968"/>
              </a:solidFill>
              <a:effectLst/>
              <a:uFillTx/>
              <a:latin typeface="Comic Sans MS" panose="030F0702030302020204" pitchFamily="66" charset="0"/>
              <a:ea typeface="+mn-ea"/>
              <a:cs typeface="Comic Sans MS" panose="030F0702030302020204" pitchFamily="66" charset="0"/>
              <a:sym typeface="+mn-ea"/>
            </a:endParaRPr>
          </a:p>
        </p:txBody>
      </p:sp>
      <p:sp>
        <p:nvSpPr>
          <p:cNvPr id="19460" name="Rectangle 4"/>
          <p:cNvSpPr>
            <a:spLocks noChangeArrowheads="1"/>
          </p:cNvSpPr>
          <p:nvPr/>
        </p:nvSpPr>
        <p:spPr bwMode="auto">
          <a:xfrm>
            <a:off x="1080770" y="2155825"/>
            <a:ext cx="9842500" cy="3415030"/>
          </a:xfrm>
          <a:prstGeom prst="rect">
            <a:avLst/>
          </a:prstGeom>
          <a:noFill/>
          <a:ln w="9525">
            <a:noFill/>
            <a:miter lim="800000"/>
          </a:ln>
        </p:spPr>
        <p:txBody>
          <a:bodyPr wrap="square">
            <a:spAutoFit/>
          </a:bodyPr>
          <a:lstStyle/>
          <a:p>
            <a:pPr defTabSz="914400">
              <a:spcBef>
                <a:spcPct val="20000"/>
              </a:spcBef>
              <a:buFont typeface="Arial" panose="020B0604020202020204" pitchFamily="34" charset="0"/>
              <a:buNone/>
            </a:pPr>
            <a:r>
              <a:rPr lang="en-US" altLang="zh-CN" sz="3600" b="1">
                <a:solidFill>
                  <a:srgbClr val="0000CC"/>
                </a:solidFill>
                <a:latin typeface="Times New Roman" panose="02020603050405020304" charset="0"/>
                <a:cs typeface="Times New Roman" panose="02020603050405020304" charset="0"/>
              </a:rPr>
              <a:t>        Mother bird has mixed feelings about her baby. </a:t>
            </a:r>
            <a:r>
              <a:rPr lang="en-US" altLang="zh-CN" sz="3600" b="1">
                <a:solidFill>
                  <a:srgbClr val="FF0000"/>
                </a:solidFill>
                <a:latin typeface="Times New Roman" panose="02020603050405020304" charset="0"/>
                <a:cs typeface="Times New Roman" panose="02020603050405020304" charset="0"/>
              </a:rPr>
              <a:t>On the one hand</a:t>
            </a:r>
            <a:r>
              <a:rPr lang="en-US" altLang="zh-CN" sz="3600" b="1">
                <a:solidFill>
                  <a:srgbClr val="0000CC"/>
                </a:solidFill>
                <a:latin typeface="Times New Roman" panose="02020603050405020304" charset="0"/>
                <a:cs typeface="Times New Roman" panose="02020603050405020304" charset="0"/>
              </a:rPr>
              <a:t>, she is very protective of her baby. </a:t>
            </a:r>
            <a:r>
              <a:rPr lang="en-US" altLang="zh-CN" sz="3600" b="1">
                <a:solidFill>
                  <a:srgbClr val="FF0000"/>
                </a:solidFill>
                <a:latin typeface="Times New Roman" panose="02020603050405020304" charset="0"/>
                <a:cs typeface="Times New Roman" panose="02020603050405020304" charset="0"/>
              </a:rPr>
              <a:t>On the other hand</a:t>
            </a:r>
            <a:r>
              <a:rPr lang="en-US" altLang="zh-CN" sz="3600" b="1">
                <a:solidFill>
                  <a:srgbClr val="0000CC"/>
                </a:solidFill>
                <a:latin typeface="Times New Roman" panose="02020603050405020304" charset="0"/>
                <a:cs typeface="Times New Roman" panose="02020603050405020304" charset="0"/>
              </a:rPr>
              <a:t>, she understands that when her baby has grown up she will have to give it more freedom. However, she will always be there for her baby.</a:t>
            </a:r>
            <a:endParaRPr lang="en-US" altLang="zh-CN" sz="3600" b="1">
              <a:solidFill>
                <a:srgbClr val="0000CC"/>
              </a:solidFill>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a:spLocks noGrp="1"/>
          </p:cNvSpPr>
          <p:nvPr>
            <p:ph type="title"/>
          </p:nvPr>
        </p:nvSpPr>
        <p:spPr>
          <a:xfrm>
            <a:off x="354361" y="560953"/>
            <a:ext cx="10972801" cy="1143001"/>
          </a:xfrm>
          <a:prstGeom prst="rect">
            <a:avLst/>
          </a:prstGeom>
        </p:spPr>
        <p:txBody>
          <a:bodyPr>
            <a:normAutofit/>
          </a:bodyPr>
          <a:lstStyle/>
          <a:p>
            <a:pPr defTabSz="850265">
              <a:defRPr sz="3625" b="1">
                <a:solidFill>
                  <a:srgbClr val="003399"/>
                </a:solidFill>
                <a:latin typeface="Times New Roman" panose="02020603050405020304"/>
                <a:ea typeface="Times New Roman" panose="02020603050405020304"/>
                <a:cs typeface="Times New Roman" panose="02020603050405020304"/>
                <a:sym typeface="Times New Roman" panose="02020603050405020304"/>
              </a:defRPr>
            </a:pPr>
            <a:r>
              <a:rPr dirty="0"/>
              <a:t>Try to feel the </a:t>
            </a:r>
            <a:r>
              <a:rPr i="1" dirty="0">
                <a:solidFill>
                  <a:srgbClr val="FF0000"/>
                </a:solidFill>
              </a:rPr>
              <a:t>rhythm</a:t>
            </a:r>
            <a:r>
              <a:rPr dirty="0"/>
              <a:t> and </a:t>
            </a:r>
            <a:r>
              <a:rPr i="1" dirty="0">
                <a:solidFill>
                  <a:srgbClr val="FF0000"/>
                </a:solidFill>
              </a:rPr>
              <a:t>rhyme</a:t>
            </a:r>
            <a:r>
              <a:rPr dirty="0"/>
              <a:t> of the poem.</a:t>
            </a:r>
            <a:endParaRPr dirty="0"/>
          </a:p>
        </p:txBody>
      </p:sp>
      <p:sp>
        <p:nvSpPr>
          <p:cNvPr id="649" name="Shape 649"/>
          <p:cNvSpPr/>
          <p:nvPr/>
        </p:nvSpPr>
        <p:spPr>
          <a:xfrm>
            <a:off x="1061720" y="1879600"/>
            <a:ext cx="10068560" cy="3710305"/>
          </a:xfrm>
          <a:prstGeom prst="rect">
            <a:avLst/>
          </a:prstGeom>
          <a:ln w="12700">
            <a:miter lim="400000"/>
          </a:ln>
        </p:spPr>
        <p:txBody>
          <a:bodyPr lIns="45719" rIns="45719">
            <a:spAutoFit/>
          </a:bodyPr>
          <a:lstStyle/>
          <a:p>
            <a:pPr>
              <a:lnSpc>
                <a:spcPct val="140000"/>
              </a:lnSpc>
              <a:defRPr sz="3600">
                <a:latin typeface="Times New Roman" panose="02020603050405020304"/>
                <a:ea typeface="Times New Roman" panose="02020603050405020304"/>
                <a:cs typeface="Times New Roman" panose="02020603050405020304"/>
                <a:sym typeface="Times New Roman" panose="02020603050405020304"/>
              </a:defRPr>
            </a:pPr>
            <a:r>
              <a:rPr sz="3200" b="1">
                <a:solidFill>
                  <a:srgbClr val="FF0000"/>
                </a:solidFill>
                <a:effectLst/>
              </a:rPr>
              <a:t>Rhythm</a:t>
            </a:r>
            <a:r>
              <a:rPr lang="en-US" sz="3200" b="1">
                <a:solidFill>
                  <a:srgbClr val="FF0000"/>
                </a:solidFill>
                <a:effectLst/>
              </a:rPr>
              <a:t>(</a:t>
            </a:r>
            <a:r>
              <a:rPr lang="zh-CN" altLang="en-US" sz="3200" b="1">
                <a:solidFill>
                  <a:srgbClr val="FF0000"/>
                </a:solidFill>
                <a:effectLst/>
              </a:rPr>
              <a:t>韵律</a:t>
            </a:r>
            <a:r>
              <a:rPr lang="en-US" sz="3200" b="1">
                <a:solidFill>
                  <a:srgbClr val="FF0000"/>
                </a:solidFill>
                <a:effectLst/>
              </a:rPr>
              <a:t>)</a:t>
            </a:r>
            <a:r>
              <a:rPr sz="3200">
                <a:effectLst/>
              </a:rPr>
              <a:t> means </a:t>
            </a:r>
            <a:r>
              <a:rPr sz="3200" u="sng">
                <a:effectLst/>
              </a:rPr>
              <a:t>a strong regular repeated pattern of sounds</a:t>
            </a:r>
            <a:r>
              <a:rPr sz="3200">
                <a:effectLst/>
              </a:rPr>
              <a:t> </a:t>
            </a:r>
            <a:r>
              <a:rPr lang="en-US" sz="3200">
                <a:effectLst/>
              </a:rPr>
              <a:t>.</a:t>
            </a:r>
            <a:endParaRPr lang="en-US" sz="3200">
              <a:effectLst/>
            </a:endParaRPr>
          </a:p>
          <a:p>
            <a:pPr>
              <a:lnSpc>
                <a:spcPct val="140000"/>
              </a:lnSpc>
              <a:defRPr sz="3600">
                <a:latin typeface="Times New Roman" panose="02020603050405020304"/>
                <a:ea typeface="Times New Roman" panose="02020603050405020304"/>
                <a:cs typeface="Times New Roman" panose="02020603050405020304"/>
                <a:sym typeface="Times New Roman" panose="02020603050405020304"/>
              </a:defRPr>
            </a:pPr>
            <a:r>
              <a:rPr lang="en-US" sz="3200" b="1">
                <a:solidFill>
                  <a:srgbClr val="FF0000"/>
                </a:solidFill>
                <a:effectLst/>
              </a:rPr>
              <a:t>R</a:t>
            </a:r>
            <a:r>
              <a:rPr sz="3200" b="1">
                <a:solidFill>
                  <a:srgbClr val="FF0000"/>
                </a:solidFill>
                <a:effectLst/>
              </a:rPr>
              <a:t>hyme</a:t>
            </a:r>
            <a:r>
              <a:rPr lang="zh-CN" sz="3200" b="1">
                <a:solidFill>
                  <a:srgbClr val="FF0000"/>
                </a:solidFill>
                <a:effectLst/>
                <a:ea typeface="宋体" panose="02010600030101010101" pitchFamily="2" charset="-122"/>
              </a:rPr>
              <a:t>（韵</a:t>
            </a:r>
            <a:r>
              <a:rPr lang="zh-CN" sz="3200" b="1">
                <a:solidFill>
                  <a:srgbClr val="FF0000"/>
                </a:solidFill>
                <a:effectLst/>
                <a:ea typeface="宋体" panose="02010600030101010101" pitchFamily="2" charset="-122"/>
              </a:rPr>
              <a:t>脚）</a:t>
            </a:r>
            <a:r>
              <a:rPr sz="3200">
                <a:effectLst/>
              </a:rPr>
              <a:t> is a word which has </a:t>
            </a:r>
            <a:r>
              <a:rPr sz="3200" u="sng">
                <a:effectLst/>
              </a:rPr>
              <a:t>the same sound or ends</a:t>
            </a:r>
            <a:r>
              <a:rPr sz="3200">
                <a:effectLst/>
              </a:rPr>
              <a:t> with the same sound as another word. </a:t>
            </a:r>
            <a:endParaRPr sz="3200">
              <a:effectLst/>
              <a:latin typeface="Calibri" panose="020F0502020204030204"/>
              <a:ea typeface="Calibri" panose="020F0502020204030204"/>
              <a:cs typeface="Calibri" panose="020F0502020204030204"/>
              <a:sym typeface="Calibri" panose="020F0502020204030204"/>
            </a:endParaRPr>
          </a:p>
          <a:p>
            <a:pPr>
              <a:lnSpc>
                <a:spcPct val="140000"/>
              </a:lnSpc>
              <a:defRPr sz="3600">
                <a:latin typeface="Times New Roman" panose="02020603050405020304"/>
                <a:ea typeface="Times New Roman" panose="02020603050405020304"/>
                <a:cs typeface="Times New Roman" panose="02020603050405020304"/>
                <a:sym typeface="Times New Roman" panose="02020603050405020304"/>
              </a:defRPr>
            </a:pPr>
            <a:r>
              <a:rPr sz="4000" b="1">
                <a:solidFill>
                  <a:srgbClr val="0070C0"/>
                </a:solidFill>
                <a:effectLst/>
              </a:rPr>
              <a:t>Can you find any rhymes in this poem?</a:t>
            </a:r>
            <a:endParaRPr sz="4000" b="1">
              <a:solidFill>
                <a:srgbClr val="0070C0"/>
              </a:solidFill>
              <a:effectLst/>
            </a:endParaRPr>
          </a:p>
        </p:txBody>
      </p:sp>
    </p:spTree>
  </p:cSld>
  <p:clrMapOvr>
    <a:masterClrMapping/>
  </p:clrMapOvr>
  <p:transition spd="slow">
    <p:dissolve/>
  </p:transition>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indefinite" fill="hold"/>
                                        <p:tgtEl>
                                          <p:spTgt spid="649">
                                            <p:txEl>
                                              <p:pRg st="0" end="0"/>
                                            </p:txEl>
                                          </p:spTgt>
                                        </p:tgtEl>
                                        <p:attrNameLst>
                                          <p:attrName>style.visibility</p:attrName>
                                        </p:attrNameLst>
                                      </p:cBhvr>
                                      <p:to>
                                        <p:strVal val="visible"/>
                                      </p:to>
                                    </p:set>
                                    <p:anim calcmode="lin" valueType="num">
                                      <p:cBhvr>
                                        <p:cTn id="7" dur="500" fill="hold"/>
                                        <p:tgtEl>
                                          <p:spTgt spid="649">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6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indefinite" fill="hold"/>
                                        <p:tgtEl>
                                          <p:spTgt spid="649">
                                            <p:txEl>
                                              <p:pRg st="1" end="1"/>
                                            </p:txEl>
                                          </p:spTgt>
                                        </p:tgtEl>
                                        <p:attrNameLst>
                                          <p:attrName>style.visibility</p:attrName>
                                        </p:attrNameLst>
                                      </p:cBhvr>
                                      <p:to>
                                        <p:strVal val="visible"/>
                                      </p:to>
                                    </p:set>
                                    <p:anim calcmode="lin" valueType="num">
                                      <p:cBhvr>
                                        <p:cTn id="13" dur="500" fill="hold"/>
                                        <p:tgtEl>
                                          <p:spTgt spid="64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64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2" nodeType="clickEffect">
                                  <p:stCondLst>
                                    <p:cond delay="0"/>
                                  </p:stCondLst>
                                  <p:childTnLst>
                                    <p:set>
                                      <p:cBhvr>
                                        <p:cTn id="18" dur="indefinite" fill="hold"/>
                                        <p:tgtEl>
                                          <p:spTgt spid="649">
                                            <p:txEl>
                                              <p:pRg st="2" end="2"/>
                                            </p:txEl>
                                          </p:spTgt>
                                        </p:tgtEl>
                                        <p:attrNameLst>
                                          <p:attrName>style.visibility</p:attrName>
                                        </p:attrNameLst>
                                      </p:cBhvr>
                                      <p:to>
                                        <p:strVal val="visible"/>
                                      </p:to>
                                    </p:set>
                                    <p:anim calcmode="lin" valueType="num">
                                      <p:cBhvr>
                                        <p:cTn id="19" dur="500" fill="hold"/>
                                        <p:tgtEl>
                                          <p:spTgt spid="649">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64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 grpId="2" bldLvl="5" animBg="1" advAuto="0" uiExpand="1" build="p"/>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TABLE_ENDDRAG_ORIGIN_RECT" val="760*452"/>
  <p:tag name="TABLE_ENDDRAG_RECT" val="127*74*760*452"/>
</p:tagLst>
</file>

<file path=ppt/tags/tag24.xml><?xml version="1.0" encoding="utf-8"?>
<p:tagLst xmlns:p="http://schemas.openxmlformats.org/presentationml/2006/main">
  <p:tag name="AS_UNIQUEID" val="885"/>
</p:tagLst>
</file>

<file path=ppt/tags/tag25.xml><?xml version="1.0" encoding="utf-8"?>
<p:tagLst xmlns:p="http://schemas.openxmlformats.org/presentationml/2006/main">
  <p:tag name="AS_UNIQUEID" val="887"/>
</p:tagLst>
</file>

<file path=ppt/tags/tag26.xml><?xml version="1.0" encoding="utf-8"?>
<p:tagLst xmlns:p="http://schemas.openxmlformats.org/presentationml/2006/main">
  <p:tag name="AS_UNIQUEID" val="888"/>
</p:tagLst>
</file>

<file path=ppt/tags/tag27.xml><?xml version="1.0" encoding="utf-8"?>
<p:tagLst xmlns:p="http://schemas.openxmlformats.org/presentationml/2006/main">
  <p:tag name="AS_UNIQUEID" val="889"/>
</p:tagLst>
</file>

<file path=ppt/tags/tag28.xml><?xml version="1.0" encoding="utf-8"?>
<p:tagLst xmlns:p="http://schemas.openxmlformats.org/presentationml/2006/main">
  <p:tag name="AS_UNIQUEID" val="890"/>
</p:tagLst>
</file>

<file path=ppt/tags/tag29.xml><?xml version="1.0" encoding="utf-8"?>
<p:tagLst xmlns:p="http://schemas.openxmlformats.org/presentationml/2006/main">
  <p:tag name="AS_UNIQUEID" val="886"/>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DIAGRAM_VIRTUALLY_FRAME" val="{&quot;height&quot;:154.46913385826775,&quot;left&quot;:211.51401574803148,&quot;top&quot;:298.4985039370078,&quot;width&quot;:515.9731496062992}"/>
</p:tagLst>
</file>

<file path=ppt/tags/tag36.xml><?xml version="1.0" encoding="utf-8"?>
<p:tagLst xmlns:p="http://schemas.openxmlformats.org/presentationml/2006/main">
  <p:tag name="KSO_WM_DIAGRAM_VIRTUALLY_FRAME" val="{&quot;height&quot;:154.46913385826775,&quot;left&quot;:211.51401574803148,&quot;top&quot;:298.4985039370078,&quot;width&quot;:515.9731496062992}"/>
</p:tagLst>
</file>

<file path=ppt/tags/tag37.xml><?xml version="1.0" encoding="utf-8"?>
<p:tagLst xmlns:p="http://schemas.openxmlformats.org/presentationml/2006/main">
  <p:tag name="KSO_WM_DIAGRAM_VIRTUALLY_FRAME" val="{&quot;height&quot;:154.46913385826775,&quot;left&quot;:211.51401574803148,&quot;top&quot;:298.4985039370078,&quot;width&quot;:515.9731496062992}"/>
</p:tagLst>
</file>

<file path=ppt/tags/tag38.xml><?xml version="1.0" encoding="utf-8"?>
<p:tagLst xmlns:p="http://schemas.openxmlformats.org/presentationml/2006/main">
  <p:tag name="KSO_WM_DIAGRAM_VIRTUALLY_FRAME" val="{&quot;height&quot;:154.46913385826775,&quot;left&quot;:211.51401574803148,&quot;top&quot;:298.4985039370078,&quot;width&quot;:515.9731496062992}"/>
</p:tagLst>
</file>

<file path=ppt/tags/tag39.xml><?xml version="1.0" encoding="utf-8"?>
<p:tagLst xmlns:p="http://schemas.openxmlformats.org/presentationml/2006/main">
  <p:tag name="KSO_WM_DIAGRAM_VIRTUALLY_FRAME" val="{&quot;height&quot;:154.46913385826775,&quot;left&quot;:211.51401574803148,&quot;top&quot;:298.4985039370078,&quot;width&quot;:515.9731496062992}"/>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154.46913385826775,&quot;left&quot;:211.51401574803148,&quot;top&quot;:298.4985039370078,&quot;width&quot;:515.9731496062992}"/>
</p:tagLst>
</file>

<file path=ppt/tags/tag41.xml><?xml version="1.0" encoding="utf-8"?>
<p:tagLst xmlns:p="http://schemas.openxmlformats.org/presentationml/2006/main">
  <p:tag name="KSO_WM_DIAGRAM_VIRTUALLY_FRAME" val="{&quot;height&quot;:154.46913385826775,&quot;left&quot;:211.51401574803148,&quot;top&quot;:298.4985039370078,&quot;width&quot;:515.9731496062992}"/>
</p:tagLst>
</file>

<file path=ppt/tags/tag42.xml><?xml version="1.0" encoding="utf-8"?>
<p:tagLst xmlns:p="http://schemas.openxmlformats.org/presentationml/2006/main">
  <p:tag name="KSO_WM_DIAGRAM_VIRTUALLY_FRAME" val="{&quot;height&quot;:154.46913385826775,&quot;left&quot;:211.51401574803148,&quot;top&quot;:298.4985039370078,&quot;width&quot;:515.9731496062992}"/>
</p:tagLst>
</file>

<file path=ppt/tags/tag43.xml><?xml version="1.0" encoding="utf-8"?>
<p:tagLst xmlns:p="http://schemas.openxmlformats.org/presentationml/2006/main">
  <p:tag name="AS_OS" val="Unix 3.10 unknown"/>
  <p:tag name="AS_RELEASE_DATE" val="2020.11.30"/>
  <p:tag name="AS_TITLE" val="Aspose.Slides for Java"/>
  <p:tag name="AS_VERSION" val="20.11"/>
  <p:tag name="COMMONDATA" val="eyJoZGlkIjoiYmUwNTJkOTgwZjcxODAwZTY5ZTM0YzRiZTYyMWNmMTUifQ=="/>
  <p:tag name="commondata" val="eyJjb3VudCI6MSwiaGRpZCI6IjFjODJlZDkwNTIxY2MzMGVjZmRhYTg5YmQwY2VlOGFjIiwidXNlckNvdW50IjoxfQ=="/>
  <p:tag name="resource_record_key" val="{&quot;29&quot;:[50052696,50049398,50000072]}"/>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Arial"/>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默认设计模板">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柏林">
  <a:themeElements>
    <a:clrScheme name="柏林">
      <a:dk1>
        <a:srgbClr val="000000"/>
      </a:dk1>
      <a:lt1>
        <a:srgbClr val="FFFFFF"/>
      </a:lt1>
      <a:dk2>
        <a:srgbClr val="A7A7A7"/>
      </a:dk2>
      <a:lt2>
        <a:srgbClr val="535353"/>
      </a:lt2>
      <a:accent1>
        <a:srgbClr val="F09415"/>
      </a:accent1>
      <a:accent2>
        <a:srgbClr val="C1B56B"/>
      </a:accent2>
      <a:accent3>
        <a:srgbClr val="4BAF73"/>
      </a:accent3>
      <a:accent4>
        <a:srgbClr val="5AA6C0"/>
      </a:accent4>
      <a:accent5>
        <a:srgbClr val="D17DF9"/>
      </a:accent5>
      <a:accent6>
        <a:srgbClr val="FA7E5C"/>
      </a:accent6>
      <a:hlink>
        <a:srgbClr val="0000FF"/>
      </a:hlink>
      <a:folHlink>
        <a:srgbClr val="FF00FF"/>
      </a:folHlink>
    </a:clrScheme>
    <a:fontScheme name="柏林">
      <a:majorFont>
        <a:latin typeface="微软雅黑"/>
        <a:ea typeface="微软雅黑"/>
        <a:cs typeface="微软雅黑"/>
      </a:majorFont>
      <a:minorFont>
        <a:latin typeface="Helvetica"/>
        <a:ea typeface="Helvetica"/>
        <a:cs typeface="Helvetica"/>
      </a:minorFont>
    </a:fontScheme>
    <a:fmtScheme name="柏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rebuchet MS" panose="020B0603020202020204"/>
            <a:ea typeface="Trebuchet MS" panose="020B0603020202020204"/>
            <a:cs typeface="Trebuchet MS" panose="020B0603020202020204"/>
            <a:sym typeface="Trebuchet MS" panose="020B06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Trebuchet MS" panose="020B0603020202020204"/>
            <a:ea typeface="Trebuchet MS" panose="020B0603020202020204"/>
            <a:cs typeface="Trebuchet MS" panose="020B0603020202020204"/>
            <a:sym typeface="Trebuchet MS" panose="020B0603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默认设计模板">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默认设计模板">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默认设计模板">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默认设计模板">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默认设计模板">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22268</Words>
  <Application>WPS 演示</Application>
  <PresentationFormat/>
  <Paragraphs>1144</Paragraphs>
  <Slides>72</Slides>
  <Notes>0</Notes>
  <HiddenSlides>0</HiddenSlides>
  <MMClips>0</MMClips>
  <ScaleCrop>false</ScaleCrop>
  <HeadingPairs>
    <vt:vector size="6" baseType="variant">
      <vt:variant>
        <vt:lpstr>已用的字体</vt:lpstr>
      </vt:variant>
      <vt:variant>
        <vt:i4>30</vt:i4>
      </vt:variant>
      <vt:variant>
        <vt:lpstr>主题</vt:lpstr>
      </vt:variant>
      <vt:variant>
        <vt:i4>9</vt:i4>
      </vt:variant>
      <vt:variant>
        <vt:lpstr>幻灯片标题</vt:lpstr>
      </vt:variant>
      <vt:variant>
        <vt:i4>72</vt:i4>
      </vt:variant>
    </vt:vector>
  </HeadingPairs>
  <TitlesOfParts>
    <vt:vector size="111" baseType="lpstr">
      <vt:lpstr>Arial</vt:lpstr>
      <vt:lpstr>宋体</vt:lpstr>
      <vt:lpstr>Wingdings</vt:lpstr>
      <vt:lpstr>Calibri</vt:lpstr>
      <vt:lpstr>Times New Roman</vt:lpstr>
      <vt:lpstr>华文中宋</vt:lpstr>
      <vt:lpstr>Trebuchet MS</vt:lpstr>
      <vt:lpstr>Arial</vt:lpstr>
      <vt:lpstr>Comic Sans MS</vt:lpstr>
      <vt:lpstr>Wingdings</vt:lpstr>
      <vt:lpstr>Times New Roman</vt:lpstr>
      <vt:lpstr>Arial Black</vt:lpstr>
      <vt:lpstr>方正楷体_GB2312</vt:lpstr>
      <vt:lpstr>微软雅黑</vt:lpstr>
      <vt:lpstr>Helvetica</vt:lpstr>
      <vt:lpstr>Rockwell</vt:lpstr>
      <vt:lpstr>Arial Unicode MS</vt:lpstr>
      <vt:lpstr>华文新魏</vt:lpstr>
      <vt:lpstr>仿宋</vt:lpstr>
      <vt:lpstr>Bell MT</vt:lpstr>
      <vt:lpstr>方正鲁迅行书 简</vt:lpstr>
      <vt:lpstr>Baskerville Old Face</vt:lpstr>
      <vt:lpstr>Calibri</vt:lpstr>
      <vt:lpstr>Wingdings</vt:lpstr>
      <vt:lpstr>Book Antiqua</vt:lpstr>
      <vt:lpstr>Goudy Old Style</vt:lpstr>
      <vt:lpstr>Cambria</vt:lpstr>
      <vt:lpstr>StoneSerifStd-Medium</vt:lpstr>
      <vt:lpstr>Segoe Print</vt:lpstr>
      <vt:lpstr>黑体</vt:lpstr>
      <vt:lpstr>Office 主题</vt:lpstr>
      <vt:lpstr>3_默认设计模板</vt:lpstr>
      <vt:lpstr>柏林</vt:lpstr>
      <vt:lpstr>1_默认设计模板</vt:lpstr>
      <vt:lpstr>2_默认设计模板</vt:lpstr>
      <vt:lpstr>4_默认设计模板</vt:lpstr>
      <vt:lpstr>5_默认设计模板</vt:lpstr>
      <vt:lpstr>6_默认设计模板</vt:lpstr>
      <vt:lpstr>7_默认设计模板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Mother Bird’s feeling</vt:lpstr>
      <vt:lpstr>Try to feel the rhythm and rhyme of the poem.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二一教育</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21cnjy.com</dc:creator>
  <cp:keywords>21</cp:keywords>
  <cp:lastModifiedBy>譞弋</cp:lastModifiedBy>
  <cp:revision>31</cp:revision>
  <cp:lastPrinted>2022-11-17T19:18:00Z</cp:lastPrinted>
  <dcterms:created xsi:type="dcterms:W3CDTF">2022-11-17T19:18:00Z</dcterms:created>
  <dcterms:modified xsi:type="dcterms:W3CDTF">2025-01-23T16:12:59Z</dcterms:modified>
  <cp:version>15223124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KSOTemplateUUID">
    <vt:lpwstr>v1.0_mb_2zlXyrCYBk5lDemCA4OV3A==</vt:lpwstr>
  </property>
  <property fmtid="{D5CDD505-2E9C-101B-9397-08002B2CF9AE}" pid="4" name="ICV">
    <vt:lpwstr>47FCE6B6922744168A25D5589BA8A33A_12</vt:lpwstr>
  </property>
</Properties>
</file>